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media/image7.jpg" ContentType="image/jpeg"/>
  <Override PartName="/ppt/notesSlides/notesSlide2.xml" ContentType="application/vnd.openxmlformats-officedocument.presentationml.notesSlide+xml"/>
  <Override PartName="/ppt/media/image17.jpg" ContentType="image/jpeg"/>
  <Override PartName="/ppt/notesSlides/notesSlide3.xml" ContentType="application/vnd.openxmlformats-officedocument.presentationml.notesSlide+xml"/>
  <Override PartName="/ppt/media/image33.jp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63.jpg" ContentType="image/jpe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 id="2147483678" r:id="rId3"/>
    <p:sldMasterId id="2147483689" r:id="rId4"/>
  </p:sldMasterIdLst>
  <p:notesMasterIdLst>
    <p:notesMasterId r:id="rId35"/>
  </p:notesMasterIdLst>
  <p:sldIdLst>
    <p:sldId id="256" r:id="rId5"/>
    <p:sldId id="309" r:id="rId6"/>
    <p:sldId id="257" r:id="rId7"/>
    <p:sldId id="882" r:id="rId8"/>
    <p:sldId id="904" r:id="rId9"/>
    <p:sldId id="907" r:id="rId10"/>
    <p:sldId id="908" r:id="rId11"/>
    <p:sldId id="259" r:id="rId12"/>
    <p:sldId id="923" r:id="rId13"/>
    <p:sldId id="260" r:id="rId14"/>
    <p:sldId id="895" r:id="rId15"/>
    <p:sldId id="927" r:id="rId16"/>
    <p:sldId id="903" r:id="rId17"/>
    <p:sldId id="262" r:id="rId18"/>
    <p:sldId id="264" r:id="rId19"/>
    <p:sldId id="265" r:id="rId20"/>
    <p:sldId id="266" r:id="rId21"/>
    <p:sldId id="268" r:id="rId22"/>
    <p:sldId id="270" r:id="rId23"/>
    <p:sldId id="910" r:id="rId24"/>
    <p:sldId id="911" r:id="rId25"/>
    <p:sldId id="912" r:id="rId26"/>
    <p:sldId id="913" r:id="rId27"/>
    <p:sldId id="924" r:id="rId28"/>
    <p:sldId id="925" r:id="rId29"/>
    <p:sldId id="928" r:id="rId30"/>
    <p:sldId id="917" r:id="rId31"/>
    <p:sldId id="918" r:id="rId32"/>
    <p:sldId id="919" r:id="rId33"/>
    <p:sldId id="272" r:id="rId34"/>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0" d="100"/>
          <a:sy n="90" d="100"/>
        </p:scale>
        <p:origin x="370" y="7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C426F088-3070-44E0-AD1C-7BDD69475F96}" type="datetimeFigureOut">
              <a:rPr lang="en-US" smtClean="0"/>
              <a:t>12/5/2023</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C3138AD0-52B8-4D89-93C0-9D3C2CCA31AE}" type="slidenum">
              <a:rPr lang="en-US" smtClean="0"/>
              <a:t>‹#›</a:t>
            </a:fld>
            <a:endParaRPr lang="en-US"/>
          </a:p>
        </p:txBody>
      </p:sp>
    </p:spTree>
    <p:extLst>
      <p:ext uri="{BB962C8B-B14F-4D97-AF65-F5344CB8AC3E}">
        <p14:creationId xmlns:p14="http://schemas.microsoft.com/office/powerpoint/2010/main" val="3863445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F00785-AFE7-4F20-800A-D04465CFD6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474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D47CD5-7BCF-43D5-A105-EE39E27CAA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 starting at Level 5</a:t>
            </a:r>
            <a:endParaRPr lang="en-P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A99C43C-850C-4FB7-8AD8-C7424C47D61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91925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A99C43C-850C-4FB7-8AD8-C7424C47D61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22462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A99C43C-850C-4FB7-8AD8-C7424C47D61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70437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D47CD5-7BCF-43D5-A105-EE39E27CAA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802768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D47CD5-7BCF-43D5-A105-EE39E27CAA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78624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D47CD5-7BCF-43D5-A105-EE39E27CAA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34508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D47CD5-7BCF-43D5-A105-EE39E27CAA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59325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D47CD5-7BCF-43D5-A105-EE39E27CAA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05098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D47CD5-7BCF-43D5-A105-EE39E27CAA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80726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FD47CD5-7BCF-43D5-A105-EE39E27CAA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3666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FD47CD5-7BCF-43D5-A105-EE39E27CAABC}" type="slidenum">
              <a:rPr lang="zh-CN" altLang="en-US" smtClean="0"/>
              <a:t>27</a:t>
            </a:fld>
            <a:endParaRPr lang="zh-CN" altLang="en-US"/>
          </a:p>
        </p:txBody>
      </p:sp>
    </p:spTree>
    <p:extLst>
      <p:ext uri="{BB962C8B-B14F-4D97-AF65-F5344CB8AC3E}">
        <p14:creationId xmlns:p14="http://schemas.microsoft.com/office/powerpoint/2010/main" val="2287390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FD47CD5-7BCF-43D5-A105-EE39E27CAABC}" type="slidenum">
              <a:rPr lang="zh-CN" altLang="en-US" smtClean="0"/>
              <a:t>28</a:t>
            </a:fld>
            <a:endParaRPr lang="zh-CN" altLang="en-US"/>
          </a:p>
        </p:txBody>
      </p:sp>
    </p:spTree>
    <p:extLst>
      <p:ext uri="{BB962C8B-B14F-4D97-AF65-F5344CB8AC3E}">
        <p14:creationId xmlns:p14="http://schemas.microsoft.com/office/powerpoint/2010/main" val="3827722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FD47CD5-7BCF-43D5-A105-EE39E27CAABC}" type="slidenum">
              <a:rPr lang="zh-CN" altLang="en-US" smtClean="0"/>
              <a:t>29</a:t>
            </a:fld>
            <a:endParaRPr lang="zh-CN" altLang="en-US"/>
          </a:p>
        </p:txBody>
      </p:sp>
    </p:spTree>
    <p:extLst>
      <p:ext uri="{BB962C8B-B14F-4D97-AF65-F5344CB8AC3E}">
        <p14:creationId xmlns:p14="http://schemas.microsoft.com/office/powerpoint/2010/main" val="2118224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1" i="0">
                <a:solidFill>
                  <a:srgbClr val="00283B"/>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1" i="0">
                <a:solidFill>
                  <a:srgbClr val="00283B"/>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1" i="0">
                <a:solidFill>
                  <a:srgbClr val="00283B"/>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5D772-DB13-06BA-D3A9-1D8981A401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54897B-79CF-76E1-4E14-1112003990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BC724A-FF98-0528-9669-33BB6A066A0C}"/>
              </a:ext>
            </a:extLst>
          </p:cNvPr>
          <p:cNvSpPr>
            <a:spLocks noGrp="1"/>
          </p:cNvSpPr>
          <p:nvPr>
            <p:ph type="dt" sz="half" idx="10"/>
          </p:nvPr>
        </p:nvSpPr>
        <p:spPr/>
        <p:txBody>
          <a:bodyPr/>
          <a:lstStyle/>
          <a:p>
            <a:fld id="{457FD42D-77E4-421D-8DAA-1DB83838ADA6}" type="datetimeFigureOut">
              <a:rPr lang="en-US" smtClean="0"/>
              <a:t>12/5/2023</a:t>
            </a:fld>
            <a:endParaRPr lang="en-US"/>
          </a:p>
        </p:txBody>
      </p:sp>
      <p:sp>
        <p:nvSpPr>
          <p:cNvPr id="5" name="Footer Placeholder 4">
            <a:extLst>
              <a:ext uri="{FF2B5EF4-FFF2-40B4-BE49-F238E27FC236}">
                <a16:creationId xmlns:a16="http://schemas.microsoft.com/office/drawing/2014/main" id="{F05CE296-FD0A-AC45-65E2-17FD4DB2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C7949C-980F-886D-DD6E-247A6E4314A9}"/>
              </a:ext>
            </a:extLst>
          </p:cNvPr>
          <p:cNvSpPr>
            <a:spLocks noGrp="1"/>
          </p:cNvSpPr>
          <p:nvPr>
            <p:ph type="sldNum" sz="quarter" idx="12"/>
          </p:nvPr>
        </p:nvSpPr>
        <p:spPr/>
        <p:txBody>
          <a:bodyPr/>
          <a:lstStyle/>
          <a:p>
            <a:fld id="{460265A9-9261-4362-A89B-8D15910C7108}" type="slidenum">
              <a:rPr lang="en-US" smtClean="0"/>
              <a:t>‹#›</a:t>
            </a:fld>
            <a:endParaRPr lang="en-US"/>
          </a:p>
        </p:txBody>
      </p:sp>
    </p:spTree>
    <p:extLst>
      <p:ext uri="{BB962C8B-B14F-4D97-AF65-F5344CB8AC3E}">
        <p14:creationId xmlns:p14="http://schemas.microsoft.com/office/powerpoint/2010/main" val="4281924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10A90-4406-D9CC-5BA0-CDCB074A82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A5FF5D-A736-199A-A3A9-2D41BC1E2A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C9558B-8253-E746-B5ED-53F703EBEB36}"/>
              </a:ext>
            </a:extLst>
          </p:cNvPr>
          <p:cNvSpPr>
            <a:spLocks noGrp="1"/>
          </p:cNvSpPr>
          <p:nvPr>
            <p:ph type="dt" sz="half" idx="10"/>
          </p:nvPr>
        </p:nvSpPr>
        <p:spPr/>
        <p:txBody>
          <a:bodyPr/>
          <a:lstStyle/>
          <a:p>
            <a:fld id="{457FD42D-77E4-421D-8DAA-1DB83838ADA6}" type="datetimeFigureOut">
              <a:rPr lang="en-US" smtClean="0"/>
              <a:t>12/5/2023</a:t>
            </a:fld>
            <a:endParaRPr lang="en-US"/>
          </a:p>
        </p:txBody>
      </p:sp>
      <p:sp>
        <p:nvSpPr>
          <p:cNvPr id="5" name="Footer Placeholder 4">
            <a:extLst>
              <a:ext uri="{FF2B5EF4-FFF2-40B4-BE49-F238E27FC236}">
                <a16:creationId xmlns:a16="http://schemas.microsoft.com/office/drawing/2014/main" id="{B1B4A819-33D3-179F-E8A5-A7A6B9DB6A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ACAD72-2B1A-D5C9-2119-8BC80A6E2DB0}"/>
              </a:ext>
            </a:extLst>
          </p:cNvPr>
          <p:cNvSpPr>
            <a:spLocks noGrp="1"/>
          </p:cNvSpPr>
          <p:nvPr>
            <p:ph type="sldNum" sz="quarter" idx="12"/>
          </p:nvPr>
        </p:nvSpPr>
        <p:spPr/>
        <p:txBody>
          <a:bodyPr/>
          <a:lstStyle/>
          <a:p>
            <a:fld id="{460265A9-9261-4362-A89B-8D15910C7108}" type="slidenum">
              <a:rPr lang="en-US" smtClean="0"/>
              <a:t>‹#›</a:t>
            </a:fld>
            <a:endParaRPr lang="en-US"/>
          </a:p>
        </p:txBody>
      </p:sp>
    </p:spTree>
    <p:extLst>
      <p:ext uri="{BB962C8B-B14F-4D97-AF65-F5344CB8AC3E}">
        <p14:creationId xmlns:p14="http://schemas.microsoft.com/office/powerpoint/2010/main" val="352004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13BB-C094-5173-EF13-E4F7822788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AC8BDA-EA19-6855-FF18-B0EC5D7E11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3DE9F9-5B98-0FBE-AB0F-7D104938099C}"/>
              </a:ext>
            </a:extLst>
          </p:cNvPr>
          <p:cNvSpPr>
            <a:spLocks noGrp="1"/>
          </p:cNvSpPr>
          <p:nvPr>
            <p:ph type="dt" sz="half" idx="10"/>
          </p:nvPr>
        </p:nvSpPr>
        <p:spPr/>
        <p:txBody>
          <a:bodyPr/>
          <a:lstStyle/>
          <a:p>
            <a:fld id="{457FD42D-77E4-421D-8DAA-1DB83838ADA6}" type="datetimeFigureOut">
              <a:rPr lang="en-US" smtClean="0"/>
              <a:t>12/5/2023</a:t>
            </a:fld>
            <a:endParaRPr lang="en-US"/>
          </a:p>
        </p:txBody>
      </p:sp>
      <p:sp>
        <p:nvSpPr>
          <p:cNvPr id="5" name="Footer Placeholder 4">
            <a:extLst>
              <a:ext uri="{FF2B5EF4-FFF2-40B4-BE49-F238E27FC236}">
                <a16:creationId xmlns:a16="http://schemas.microsoft.com/office/drawing/2014/main" id="{18F5C980-8BB2-E9FC-20FD-5E15611B99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7BAB82-BCB2-176D-C6D2-78D2B89D6D27}"/>
              </a:ext>
            </a:extLst>
          </p:cNvPr>
          <p:cNvSpPr>
            <a:spLocks noGrp="1"/>
          </p:cNvSpPr>
          <p:nvPr>
            <p:ph type="sldNum" sz="quarter" idx="12"/>
          </p:nvPr>
        </p:nvSpPr>
        <p:spPr/>
        <p:txBody>
          <a:bodyPr/>
          <a:lstStyle/>
          <a:p>
            <a:fld id="{460265A9-9261-4362-A89B-8D15910C7108}" type="slidenum">
              <a:rPr lang="en-US" smtClean="0"/>
              <a:t>‹#›</a:t>
            </a:fld>
            <a:endParaRPr lang="en-US"/>
          </a:p>
        </p:txBody>
      </p:sp>
    </p:spTree>
    <p:extLst>
      <p:ext uri="{BB962C8B-B14F-4D97-AF65-F5344CB8AC3E}">
        <p14:creationId xmlns:p14="http://schemas.microsoft.com/office/powerpoint/2010/main" val="1815027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4A5A9-0431-B44F-F3E2-4533A1F87A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D9107C-52F2-1E35-4D7E-C4316CAAA5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CB69AA-D2B9-0081-6492-3AC8860A56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E2CBF4-23A6-D084-6820-0F4B733B7959}"/>
              </a:ext>
            </a:extLst>
          </p:cNvPr>
          <p:cNvSpPr>
            <a:spLocks noGrp="1"/>
          </p:cNvSpPr>
          <p:nvPr>
            <p:ph type="dt" sz="half" idx="10"/>
          </p:nvPr>
        </p:nvSpPr>
        <p:spPr/>
        <p:txBody>
          <a:bodyPr/>
          <a:lstStyle/>
          <a:p>
            <a:fld id="{457FD42D-77E4-421D-8DAA-1DB83838ADA6}" type="datetimeFigureOut">
              <a:rPr lang="en-US" smtClean="0"/>
              <a:t>12/5/2023</a:t>
            </a:fld>
            <a:endParaRPr lang="en-US"/>
          </a:p>
        </p:txBody>
      </p:sp>
      <p:sp>
        <p:nvSpPr>
          <p:cNvPr id="6" name="Footer Placeholder 5">
            <a:extLst>
              <a:ext uri="{FF2B5EF4-FFF2-40B4-BE49-F238E27FC236}">
                <a16:creationId xmlns:a16="http://schemas.microsoft.com/office/drawing/2014/main" id="{C1604774-7673-1EDF-F6CC-091A138C20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C4E48C-32BA-3746-DCEB-6E32C34B60E0}"/>
              </a:ext>
            </a:extLst>
          </p:cNvPr>
          <p:cNvSpPr>
            <a:spLocks noGrp="1"/>
          </p:cNvSpPr>
          <p:nvPr>
            <p:ph type="sldNum" sz="quarter" idx="12"/>
          </p:nvPr>
        </p:nvSpPr>
        <p:spPr/>
        <p:txBody>
          <a:bodyPr/>
          <a:lstStyle/>
          <a:p>
            <a:fld id="{460265A9-9261-4362-A89B-8D15910C7108}" type="slidenum">
              <a:rPr lang="en-US" smtClean="0"/>
              <a:t>‹#›</a:t>
            </a:fld>
            <a:endParaRPr lang="en-US"/>
          </a:p>
        </p:txBody>
      </p:sp>
    </p:spTree>
    <p:extLst>
      <p:ext uri="{BB962C8B-B14F-4D97-AF65-F5344CB8AC3E}">
        <p14:creationId xmlns:p14="http://schemas.microsoft.com/office/powerpoint/2010/main" val="1089052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5B3E-CDB6-17E0-B30C-E5212B5D1C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5D3667-45BE-050F-56AA-DB2F6911C8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3CFE83-FCD7-CD89-76AF-A93A2BFEBD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95D0E5-BEEC-AEF5-9F76-D54842D90C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F8603F-1C5F-3A61-C9D1-34DB9E79F5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7E67B8-51B1-B9CC-5771-2AFD42FC8967}"/>
              </a:ext>
            </a:extLst>
          </p:cNvPr>
          <p:cNvSpPr>
            <a:spLocks noGrp="1"/>
          </p:cNvSpPr>
          <p:nvPr>
            <p:ph type="dt" sz="half" idx="10"/>
          </p:nvPr>
        </p:nvSpPr>
        <p:spPr/>
        <p:txBody>
          <a:bodyPr/>
          <a:lstStyle/>
          <a:p>
            <a:fld id="{457FD42D-77E4-421D-8DAA-1DB83838ADA6}" type="datetimeFigureOut">
              <a:rPr lang="en-US" smtClean="0"/>
              <a:t>12/5/2023</a:t>
            </a:fld>
            <a:endParaRPr lang="en-US"/>
          </a:p>
        </p:txBody>
      </p:sp>
      <p:sp>
        <p:nvSpPr>
          <p:cNvPr id="8" name="Footer Placeholder 7">
            <a:extLst>
              <a:ext uri="{FF2B5EF4-FFF2-40B4-BE49-F238E27FC236}">
                <a16:creationId xmlns:a16="http://schemas.microsoft.com/office/drawing/2014/main" id="{4983CC4E-674E-D303-0251-F40A0D9395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AAE553-477E-FBA3-FAD9-464CE6C25147}"/>
              </a:ext>
            </a:extLst>
          </p:cNvPr>
          <p:cNvSpPr>
            <a:spLocks noGrp="1"/>
          </p:cNvSpPr>
          <p:nvPr>
            <p:ph type="sldNum" sz="quarter" idx="12"/>
          </p:nvPr>
        </p:nvSpPr>
        <p:spPr/>
        <p:txBody>
          <a:bodyPr/>
          <a:lstStyle/>
          <a:p>
            <a:fld id="{460265A9-9261-4362-A89B-8D15910C7108}" type="slidenum">
              <a:rPr lang="en-US" smtClean="0"/>
              <a:t>‹#›</a:t>
            </a:fld>
            <a:endParaRPr lang="en-US"/>
          </a:p>
        </p:txBody>
      </p:sp>
    </p:spTree>
    <p:extLst>
      <p:ext uri="{BB962C8B-B14F-4D97-AF65-F5344CB8AC3E}">
        <p14:creationId xmlns:p14="http://schemas.microsoft.com/office/powerpoint/2010/main" val="405921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5C05A-3111-736C-81E8-B9D7C0971A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1B7C96-8680-4CC0-A7CA-093B115787C4}"/>
              </a:ext>
            </a:extLst>
          </p:cNvPr>
          <p:cNvSpPr>
            <a:spLocks noGrp="1"/>
          </p:cNvSpPr>
          <p:nvPr>
            <p:ph type="dt" sz="half" idx="10"/>
          </p:nvPr>
        </p:nvSpPr>
        <p:spPr/>
        <p:txBody>
          <a:bodyPr/>
          <a:lstStyle/>
          <a:p>
            <a:fld id="{457FD42D-77E4-421D-8DAA-1DB83838ADA6}" type="datetimeFigureOut">
              <a:rPr lang="en-US" smtClean="0"/>
              <a:t>12/5/2023</a:t>
            </a:fld>
            <a:endParaRPr lang="en-US"/>
          </a:p>
        </p:txBody>
      </p:sp>
      <p:sp>
        <p:nvSpPr>
          <p:cNvPr id="4" name="Footer Placeholder 3">
            <a:extLst>
              <a:ext uri="{FF2B5EF4-FFF2-40B4-BE49-F238E27FC236}">
                <a16:creationId xmlns:a16="http://schemas.microsoft.com/office/drawing/2014/main" id="{E0427131-03F4-17D8-847A-3FD167150F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43EBA1-ADAE-1AA6-B75F-8FE210A3AC21}"/>
              </a:ext>
            </a:extLst>
          </p:cNvPr>
          <p:cNvSpPr>
            <a:spLocks noGrp="1"/>
          </p:cNvSpPr>
          <p:nvPr>
            <p:ph type="sldNum" sz="quarter" idx="12"/>
          </p:nvPr>
        </p:nvSpPr>
        <p:spPr/>
        <p:txBody>
          <a:bodyPr/>
          <a:lstStyle/>
          <a:p>
            <a:fld id="{460265A9-9261-4362-A89B-8D15910C7108}" type="slidenum">
              <a:rPr lang="en-US" smtClean="0"/>
              <a:t>‹#›</a:t>
            </a:fld>
            <a:endParaRPr lang="en-US"/>
          </a:p>
        </p:txBody>
      </p:sp>
    </p:spTree>
    <p:extLst>
      <p:ext uri="{BB962C8B-B14F-4D97-AF65-F5344CB8AC3E}">
        <p14:creationId xmlns:p14="http://schemas.microsoft.com/office/powerpoint/2010/main" val="2628822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42D0B9-3FD4-EAAD-5A95-C3ED675B89D6}"/>
              </a:ext>
            </a:extLst>
          </p:cNvPr>
          <p:cNvSpPr>
            <a:spLocks noGrp="1"/>
          </p:cNvSpPr>
          <p:nvPr>
            <p:ph type="dt" sz="half" idx="10"/>
          </p:nvPr>
        </p:nvSpPr>
        <p:spPr/>
        <p:txBody>
          <a:bodyPr/>
          <a:lstStyle/>
          <a:p>
            <a:fld id="{457FD42D-77E4-421D-8DAA-1DB83838ADA6}" type="datetimeFigureOut">
              <a:rPr lang="en-US" smtClean="0"/>
              <a:t>12/5/2023</a:t>
            </a:fld>
            <a:endParaRPr lang="en-US"/>
          </a:p>
        </p:txBody>
      </p:sp>
      <p:sp>
        <p:nvSpPr>
          <p:cNvPr id="3" name="Footer Placeholder 2">
            <a:extLst>
              <a:ext uri="{FF2B5EF4-FFF2-40B4-BE49-F238E27FC236}">
                <a16:creationId xmlns:a16="http://schemas.microsoft.com/office/drawing/2014/main" id="{85EA82AA-4DF7-6EE8-6952-08BF000EB3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C226CB-08B5-F764-EAF1-CD757F4769CC}"/>
              </a:ext>
            </a:extLst>
          </p:cNvPr>
          <p:cNvSpPr>
            <a:spLocks noGrp="1"/>
          </p:cNvSpPr>
          <p:nvPr>
            <p:ph type="sldNum" sz="quarter" idx="12"/>
          </p:nvPr>
        </p:nvSpPr>
        <p:spPr/>
        <p:txBody>
          <a:bodyPr/>
          <a:lstStyle/>
          <a:p>
            <a:fld id="{460265A9-9261-4362-A89B-8D15910C7108}" type="slidenum">
              <a:rPr lang="en-US" smtClean="0"/>
              <a:t>‹#›</a:t>
            </a:fld>
            <a:endParaRPr lang="en-US"/>
          </a:p>
        </p:txBody>
      </p:sp>
    </p:spTree>
    <p:extLst>
      <p:ext uri="{BB962C8B-B14F-4D97-AF65-F5344CB8AC3E}">
        <p14:creationId xmlns:p14="http://schemas.microsoft.com/office/powerpoint/2010/main" val="2753828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2EF9F-F55E-200F-4455-3707B1733A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5223F8-3083-BD13-18E0-673C1BD016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C6CBFC-F472-869A-C059-F8B72F4B58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7ECC7-14DF-8F8D-7145-D44378095CB2}"/>
              </a:ext>
            </a:extLst>
          </p:cNvPr>
          <p:cNvSpPr>
            <a:spLocks noGrp="1"/>
          </p:cNvSpPr>
          <p:nvPr>
            <p:ph type="dt" sz="half" idx="10"/>
          </p:nvPr>
        </p:nvSpPr>
        <p:spPr/>
        <p:txBody>
          <a:bodyPr/>
          <a:lstStyle/>
          <a:p>
            <a:fld id="{457FD42D-77E4-421D-8DAA-1DB83838ADA6}" type="datetimeFigureOut">
              <a:rPr lang="en-US" smtClean="0"/>
              <a:t>12/5/2023</a:t>
            </a:fld>
            <a:endParaRPr lang="en-US"/>
          </a:p>
        </p:txBody>
      </p:sp>
      <p:sp>
        <p:nvSpPr>
          <p:cNvPr id="6" name="Footer Placeholder 5">
            <a:extLst>
              <a:ext uri="{FF2B5EF4-FFF2-40B4-BE49-F238E27FC236}">
                <a16:creationId xmlns:a16="http://schemas.microsoft.com/office/drawing/2014/main" id="{CE31DC0F-44C4-6CDA-4B35-225A278028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B57878-619F-DD1B-FD3E-46AD0DBD8C61}"/>
              </a:ext>
            </a:extLst>
          </p:cNvPr>
          <p:cNvSpPr>
            <a:spLocks noGrp="1"/>
          </p:cNvSpPr>
          <p:nvPr>
            <p:ph type="sldNum" sz="quarter" idx="12"/>
          </p:nvPr>
        </p:nvSpPr>
        <p:spPr/>
        <p:txBody>
          <a:bodyPr/>
          <a:lstStyle/>
          <a:p>
            <a:fld id="{460265A9-9261-4362-A89B-8D15910C7108}" type="slidenum">
              <a:rPr lang="en-US" smtClean="0"/>
              <a:t>‹#›</a:t>
            </a:fld>
            <a:endParaRPr lang="en-US"/>
          </a:p>
        </p:txBody>
      </p:sp>
    </p:spTree>
    <p:extLst>
      <p:ext uri="{BB962C8B-B14F-4D97-AF65-F5344CB8AC3E}">
        <p14:creationId xmlns:p14="http://schemas.microsoft.com/office/powerpoint/2010/main" val="528744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5210-C0C1-189F-DA12-1CBFFCD279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7DF6E28-741F-1875-0E3E-523DBF646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9123C7-38C9-A35D-56DA-C791E63CFB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86FF44-6FF2-4543-5DF9-D6F1DC670D6C}"/>
              </a:ext>
            </a:extLst>
          </p:cNvPr>
          <p:cNvSpPr>
            <a:spLocks noGrp="1"/>
          </p:cNvSpPr>
          <p:nvPr>
            <p:ph type="dt" sz="half" idx="10"/>
          </p:nvPr>
        </p:nvSpPr>
        <p:spPr/>
        <p:txBody>
          <a:bodyPr/>
          <a:lstStyle/>
          <a:p>
            <a:fld id="{457FD42D-77E4-421D-8DAA-1DB83838ADA6}" type="datetimeFigureOut">
              <a:rPr lang="en-US" smtClean="0"/>
              <a:t>12/5/2023</a:t>
            </a:fld>
            <a:endParaRPr lang="en-US"/>
          </a:p>
        </p:txBody>
      </p:sp>
      <p:sp>
        <p:nvSpPr>
          <p:cNvPr id="6" name="Footer Placeholder 5">
            <a:extLst>
              <a:ext uri="{FF2B5EF4-FFF2-40B4-BE49-F238E27FC236}">
                <a16:creationId xmlns:a16="http://schemas.microsoft.com/office/drawing/2014/main" id="{6817130C-7CB1-FD3F-2B4E-56785E547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65E94F-AFC4-9408-E0A1-98C27F47021D}"/>
              </a:ext>
            </a:extLst>
          </p:cNvPr>
          <p:cNvSpPr>
            <a:spLocks noGrp="1"/>
          </p:cNvSpPr>
          <p:nvPr>
            <p:ph type="sldNum" sz="quarter" idx="12"/>
          </p:nvPr>
        </p:nvSpPr>
        <p:spPr/>
        <p:txBody>
          <a:bodyPr/>
          <a:lstStyle/>
          <a:p>
            <a:fld id="{460265A9-9261-4362-A89B-8D15910C7108}" type="slidenum">
              <a:rPr lang="en-US" smtClean="0"/>
              <a:t>‹#›</a:t>
            </a:fld>
            <a:endParaRPr lang="en-US"/>
          </a:p>
        </p:txBody>
      </p:sp>
    </p:spTree>
    <p:extLst>
      <p:ext uri="{BB962C8B-B14F-4D97-AF65-F5344CB8AC3E}">
        <p14:creationId xmlns:p14="http://schemas.microsoft.com/office/powerpoint/2010/main" val="19307455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355D9-2FB0-6513-E018-F39DDC1D64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36A26-6D25-45EE-A7BC-2873607649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A64124-3B6B-D0D5-7B21-A66FA05C33C2}"/>
              </a:ext>
            </a:extLst>
          </p:cNvPr>
          <p:cNvSpPr>
            <a:spLocks noGrp="1"/>
          </p:cNvSpPr>
          <p:nvPr>
            <p:ph type="dt" sz="half" idx="10"/>
          </p:nvPr>
        </p:nvSpPr>
        <p:spPr/>
        <p:txBody>
          <a:bodyPr/>
          <a:lstStyle/>
          <a:p>
            <a:fld id="{457FD42D-77E4-421D-8DAA-1DB83838ADA6}" type="datetimeFigureOut">
              <a:rPr lang="en-US" smtClean="0"/>
              <a:t>12/5/2023</a:t>
            </a:fld>
            <a:endParaRPr lang="en-US"/>
          </a:p>
        </p:txBody>
      </p:sp>
      <p:sp>
        <p:nvSpPr>
          <p:cNvPr id="5" name="Footer Placeholder 4">
            <a:extLst>
              <a:ext uri="{FF2B5EF4-FFF2-40B4-BE49-F238E27FC236}">
                <a16:creationId xmlns:a16="http://schemas.microsoft.com/office/drawing/2014/main" id="{7259215E-D747-B509-B647-FC8B48BBEB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B5BBB4-DC63-5814-9716-9C974DC2B9E7}"/>
              </a:ext>
            </a:extLst>
          </p:cNvPr>
          <p:cNvSpPr>
            <a:spLocks noGrp="1"/>
          </p:cNvSpPr>
          <p:nvPr>
            <p:ph type="sldNum" sz="quarter" idx="12"/>
          </p:nvPr>
        </p:nvSpPr>
        <p:spPr/>
        <p:txBody>
          <a:bodyPr/>
          <a:lstStyle/>
          <a:p>
            <a:fld id="{460265A9-9261-4362-A89B-8D15910C7108}" type="slidenum">
              <a:rPr lang="en-US" smtClean="0"/>
              <a:t>‹#›</a:t>
            </a:fld>
            <a:endParaRPr lang="en-US"/>
          </a:p>
        </p:txBody>
      </p:sp>
    </p:spTree>
    <p:extLst>
      <p:ext uri="{BB962C8B-B14F-4D97-AF65-F5344CB8AC3E}">
        <p14:creationId xmlns:p14="http://schemas.microsoft.com/office/powerpoint/2010/main" val="3379914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77BDA0-6D2A-B467-B4FB-7DF00D6685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EBADDB-70BB-C74E-FB42-FFF432A69D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922814-105B-BC1C-3479-7884309F9534}"/>
              </a:ext>
            </a:extLst>
          </p:cNvPr>
          <p:cNvSpPr>
            <a:spLocks noGrp="1"/>
          </p:cNvSpPr>
          <p:nvPr>
            <p:ph type="dt" sz="half" idx="10"/>
          </p:nvPr>
        </p:nvSpPr>
        <p:spPr/>
        <p:txBody>
          <a:bodyPr/>
          <a:lstStyle/>
          <a:p>
            <a:fld id="{457FD42D-77E4-421D-8DAA-1DB83838ADA6}" type="datetimeFigureOut">
              <a:rPr lang="en-US" smtClean="0"/>
              <a:t>12/5/2023</a:t>
            </a:fld>
            <a:endParaRPr lang="en-US"/>
          </a:p>
        </p:txBody>
      </p:sp>
      <p:sp>
        <p:nvSpPr>
          <p:cNvPr id="5" name="Footer Placeholder 4">
            <a:extLst>
              <a:ext uri="{FF2B5EF4-FFF2-40B4-BE49-F238E27FC236}">
                <a16:creationId xmlns:a16="http://schemas.microsoft.com/office/drawing/2014/main" id="{E7247211-5705-09DB-9826-B02BB3045A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51AACD-F912-0BC3-1552-E01B409FF4EB}"/>
              </a:ext>
            </a:extLst>
          </p:cNvPr>
          <p:cNvSpPr>
            <a:spLocks noGrp="1"/>
          </p:cNvSpPr>
          <p:nvPr>
            <p:ph type="sldNum" sz="quarter" idx="12"/>
          </p:nvPr>
        </p:nvSpPr>
        <p:spPr/>
        <p:txBody>
          <a:bodyPr/>
          <a:lstStyle/>
          <a:p>
            <a:fld id="{460265A9-9261-4362-A89B-8D15910C7108}" type="slidenum">
              <a:rPr lang="en-US" smtClean="0"/>
              <a:t>‹#›</a:t>
            </a:fld>
            <a:endParaRPr lang="en-US"/>
          </a:p>
        </p:txBody>
      </p:sp>
    </p:spTree>
    <p:extLst>
      <p:ext uri="{BB962C8B-B14F-4D97-AF65-F5344CB8AC3E}">
        <p14:creationId xmlns:p14="http://schemas.microsoft.com/office/powerpoint/2010/main" val="4299150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98319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47214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0429648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993233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67646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228067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4193930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244173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5B3349C-1441-48E5-89B1-228F7082999C}" type="datetimeFigureOut">
              <a:rPr lang="zh-CN" altLang="en-US" smtClean="0"/>
              <a:t>2023/12/5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467AFB-0467-42AA-B2AA-69D236FE0532}" type="slidenum">
              <a:rPr lang="zh-CN" altLang="en-US" smtClean="0"/>
              <a:t>‹#›</a:t>
            </a:fld>
            <a:endParaRPr lang="zh-CN" altLang="en-US"/>
          </a:p>
        </p:txBody>
      </p:sp>
    </p:spTree>
    <p:extLst>
      <p:ext uri="{BB962C8B-B14F-4D97-AF65-F5344CB8AC3E}">
        <p14:creationId xmlns:p14="http://schemas.microsoft.com/office/powerpoint/2010/main" val="334352797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hasCustomPrompt="1"/>
          </p:nvPr>
        </p:nvSpPr>
        <p:spPr>
          <a:xfrm>
            <a:off x="838200" y="366184"/>
            <a:ext cx="10515600" cy="1325033"/>
          </a:xfrm>
        </p:spPr>
        <p:txBody>
          <a:bodyPr/>
          <a:lstStyle/>
          <a:p>
            <a:r>
              <a:rPr lang="en-US"/>
              <a:t>Title</a:t>
            </a:r>
          </a:p>
        </p:txBody>
      </p:sp>
      <p:sp>
        <p:nvSpPr>
          <p:cNvPr id="3" name="Text 2"/>
          <p:cNvSpPr>
            <a:spLocks noGrp="1"/>
          </p:cNvSpPr>
          <p:nvPr>
            <p:ph type="body" idx="1" hasCustomPrompt="1"/>
          </p:nvPr>
        </p:nvSpPr>
        <p:spPr>
          <a:xfrm>
            <a:off x="838200" y="865931"/>
            <a:ext cx="10515600" cy="4573797"/>
          </a:xfrm>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C16525B2-4347-4F72-BAF7-76B19438D329}" type="datetimeFigureOut">
              <a:rPr lang="en-US" smtClean="0"/>
              <a:t>12/5/2023</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extLst>
      <p:ext uri="{BB962C8B-B14F-4D97-AF65-F5344CB8AC3E}">
        <p14:creationId xmlns:p14="http://schemas.microsoft.com/office/powerpoint/2010/main" val="3498960652"/>
      </p:ext>
    </p:extLst>
  </p:cSld>
  <p:clrMapOvr>
    <a:masterClrMapping/>
  </p:clrMapOvr>
  <p:transition spd="slow">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945995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845766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298147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744905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5292230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328611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200290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58779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5B3349C-1441-48E5-89B1-228F7082999C}" type="datetimeFigureOut">
              <a:rPr lang="zh-CN" altLang="en-US" smtClean="0"/>
              <a:t>2023/12/5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9467AFB-0467-42AA-B2AA-69D236FE0532}" type="slidenum">
              <a:rPr lang="zh-CN" altLang="en-US" smtClean="0"/>
              <a:t>‹#›</a:t>
            </a:fld>
            <a:endParaRPr lang="zh-CN" altLang="en-US"/>
          </a:p>
        </p:txBody>
      </p:sp>
    </p:spTree>
    <p:extLst>
      <p:ext uri="{BB962C8B-B14F-4D97-AF65-F5344CB8AC3E}">
        <p14:creationId xmlns:p14="http://schemas.microsoft.com/office/powerpoint/2010/main" val="220931001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4" name="Date 3"/>
          <p:cNvSpPr>
            <a:spLocks noGrp="1"/>
          </p:cNvSpPr>
          <p:nvPr>
            <p:ph type="dt" sz="half" idx="10"/>
          </p:nvPr>
        </p:nvSpPr>
        <p:spPr/>
        <p:txBody>
          <a:bodyPr/>
          <a:lstStyle/>
          <a:p>
            <a:fld id="{C16525B2-4347-4F72-BAF7-76B19438D329}" type="datetimeFigureOut">
              <a:rPr lang="en-US" smtClean="0"/>
              <a:t>12/5/2023</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a:t>
            </a:fld>
            <a:endParaRPr lang="en-US"/>
          </a:p>
        </p:txBody>
      </p:sp>
    </p:spTree>
    <p:extLst>
      <p:ext uri="{BB962C8B-B14F-4D97-AF65-F5344CB8AC3E}">
        <p14:creationId xmlns:p14="http://schemas.microsoft.com/office/powerpoint/2010/main" val="3194642995"/>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theme" Target="../theme/theme3.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theme" Target="../theme/theme4.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700275" y="511492"/>
            <a:ext cx="8791448" cy="605155"/>
          </a:xfrm>
          <a:prstGeom prst="rect">
            <a:avLst/>
          </a:prstGeom>
        </p:spPr>
        <p:txBody>
          <a:bodyPr wrap="square" lIns="0" tIns="0" rIns="0" bIns="0">
            <a:spAutoFit/>
          </a:bodyPr>
          <a:lstStyle>
            <a:lvl1pPr>
              <a:defRPr sz="3800" b="1" i="0">
                <a:solidFill>
                  <a:srgbClr val="00283B"/>
                </a:solidFill>
                <a:latin typeface="Calibri"/>
                <a:cs typeface="Calibri"/>
              </a:defRPr>
            </a:lvl1pPr>
          </a:lstStyle>
          <a:p>
            <a:endParaRPr/>
          </a:p>
        </p:txBody>
      </p:sp>
      <p:sp>
        <p:nvSpPr>
          <p:cNvPr id="3" name="Holder 3"/>
          <p:cNvSpPr>
            <a:spLocks noGrp="1"/>
          </p:cNvSpPr>
          <p:nvPr>
            <p:ph type="body" idx="1"/>
          </p:nvPr>
        </p:nvSpPr>
        <p:spPr>
          <a:xfrm>
            <a:off x="4916170" y="1324546"/>
            <a:ext cx="6847205" cy="389826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12/5/2023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142845-2702-7E60-1C00-1E2A37F0EB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807839-00A0-E508-0279-6B7691114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FF00B3-EFA9-134A-6A1B-685ACB30E1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7FD42D-77E4-421D-8DAA-1DB83838ADA6}" type="datetimeFigureOut">
              <a:rPr lang="en-US" smtClean="0"/>
              <a:t>12/5/2023</a:t>
            </a:fld>
            <a:endParaRPr lang="en-US"/>
          </a:p>
        </p:txBody>
      </p:sp>
      <p:sp>
        <p:nvSpPr>
          <p:cNvPr id="5" name="Footer Placeholder 4">
            <a:extLst>
              <a:ext uri="{FF2B5EF4-FFF2-40B4-BE49-F238E27FC236}">
                <a16:creationId xmlns:a16="http://schemas.microsoft.com/office/drawing/2014/main" id="{C6054160-D000-D09D-1C10-BA0838B5E7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6CF34C-CC52-4E55-5867-DAE0125A16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0265A9-9261-4362-A89B-8D15910C7108}" type="slidenum">
              <a:rPr lang="en-US" smtClean="0"/>
              <a:t>‹#›</a:t>
            </a:fld>
            <a:endParaRPr lang="en-US"/>
          </a:p>
        </p:txBody>
      </p:sp>
    </p:spTree>
    <p:extLst>
      <p:ext uri="{BB962C8B-B14F-4D97-AF65-F5344CB8AC3E}">
        <p14:creationId xmlns:p14="http://schemas.microsoft.com/office/powerpoint/2010/main" val="427171867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3349C-1441-48E5-89B1-228F7082999C}" type="datetimeFigureOut">
              <a:rPr lang="zh-CN" altLang="en-US" smtClean="0"/>
              <a:t>2023/12/5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467AFB-0467-42AA-B2AA-69D236FE0532}" type="slidenum">
              <a:rPr lang="zh-CN" altLang="en-US" smtClean="0"/>
              <a:t>‹#›</a:t>
            </a:fld>
            <a:endParaRPr lang="zh-CN" altLang="en-US"/>
          </a:p>
        </p:txBody>
      </p:sp>
    </p:spTree>
    <p:extLst>
      <p:ext uri="{BB962C8B-B14F-4D97-AF65-F5344CB8AC3E}">
        <p14:creationId xmlns:p14="http://schemas.microsoft.com/office/powerpoint/2010/main" val="361625667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Lst>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3349C-1441-48E5-89B1-228F7082999C}" type="datetimeFigureOut">
              <a:rPr lang="zh-CN" altLang="en-US" smtClean="0"/>
              <a:t>2023/12/5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467AFB-0467-42AA-B2AA-69D236FE0532}" type="slidenum">
              <a:rPr lang="zh-CN" altLang="en-US" smtClean="0"/>
              <a:t>‹#›</a:t>
            </a:fld>
            <a:endParaRPr lang="zh-CN" altLang="en-US"/>
          </a:p>
        </p:txBody>
      </p:sp>
    </p:spTree>
    <p:extLst>
      <p:ext uri="{BB962C8B-B14F-4D97-AF65-F5344CB8AC3E}">
        <p14:creationId xmlns:p14="http://schemas.microsoft.com/office/powerpoint/2010/main" val="400177005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Lst>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8.xml"/><Relationship Id="rId6" Type="http://schemas.openxmlformats.org/officeDocument/2006/relationships/image" Target="../media/image16.emf"/><Relationship Id="rId5" Type="http://schemas.openxmlformats.org/officeDocument/2006/relationships/image" Target="../media/image15.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g"/><Relationship Id="rId1" Type="http://schemas.openxmlformats.org/officeDocument/2006/relationships/slideLayout" Target="../slideLayouts/slideLayout18.xml"/><Relationship Id="rId5" Type="http://schemas.openxmlformats.org/officeDocument/2006/relationships/image" Target="../media/image16.emf"/><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3.jpeg"/><Relationship Id="rId7"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g"/><Relationship Id="rId7" Type="http://schemas.openxmlformats.org/officeDocument/2006/relationships/image" Target="../media/image42.jpg"/><Relationship Id="rId12" Type="http://schemas.openxmlformats.org/officeDocument/2006/relationships/image" Target="../media/image46.jp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12.png"/><Relationship Id="rId5" Type="http://schemas.openxmlformats.org/officeDocument/2006/relationships/image" Target="../media/image40.jpg"/><Relationship Id="rId10" Type="http://schemas.openxmlformats.org/officeDocument/2006/relationships/image" Target="../media/image45.png"/><Relationship Id="rId4" Type="http://schemas.openxmlformats.org/officeDocument/2006/relationships/image" Target="../media/image39.jpg"/><Relationship Id="rId9" Type="http://schemas.openxmlformats.org/officeDocument/2006/relationships/image" Target="../media/image44.jp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jp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12.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42.jpg"/></Relationships>
</file>

<file path=ppt/slides/_rels/slide1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49.png"/><Relationship Id="rId4" Type="http://schemas.openxmlformats.org/officeDocument/2006/relationships/image" Target="../media/image55.jpg"/></Relationships>
</file>

<file path=ppt/slides/_rels/slide1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49.png"/><Relationship Id="rId4" Type="http://schemas.openxmlformats.org/officeDocument/2006/relationships/image" Target="../media/image57.jpg"/></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9.png"/><Relationship Id="rId7" Type="http://schemas.openxmlformats.org/officeDocument/2006/relationships/image" Target="../media/image32.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xml"/><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64.png"/><Relationship Id="rId5" Type="http://schemas.openxmlformats.org/officeDocument/2006/relationships/image" Target="../media/image8.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65.png"/><Relationship Id="rId5" Type="http://schemas.openxmlformats.org/officeDocument/2006/relationships/image" Target="../media/image8.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66.png"/><Relationship Id="rId5" Type="http://schemas.openxmlformats.org/officeDocument/2006/relationships/image" Target="../media/image8.pn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png"/><Relationship Id="rId3" Type="http://schemas.openxmlformats.org/officeDocument/2006/relationships/image" Target="../media/image13.jpeg"/><Relationship Id="rId7" Type="http://schemas.openxmlformats.org/officeDocument/2006/relationships/image" Target="../media/image68.png"/><Relationship Id="rId12" Type="http://schemas.openxmlformats.org/officeDocument/2006/relationships/image" Target="../media/image73.png"/><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8.png"/><Relationship Id="rId10" Type="http://schemas.openxmlformats.org/officeDocument/2006/relationships/image" Target="../media/image71.png"/><Relationship Id="rId4" Type="http://schemas.openxmlformats.org/officeDocument/2006/relationships/image" Target="../media/image14.png"/><Relationship Id="rId9" Type="http://schemas.openxmlformats.org/officeDocument/2006/relationships/image" Target="../media/image70.png"/></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13.jpeg"/><Relationship Id="rId7" Type="http://schemas.openxmlformats.org/officeDocument/2006/relationships/image" Target="../media/image78.pn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8.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13.jpeg"/><Relationship Id="rId7" Type="http://schemas.openxmlformats.org/officeDocument/2006/relationships/image" Target="../media/image83.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29.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13.jpeg"/><Relationship Id="rId7" Type="http://schemas.openxmlformats.org/officeDocument/2006/relationships/image" Target="../media/image87.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3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g"/><Relationship Id="rId1" Type="http://schemas.openxmlformats.org/officeDocument/2006/relationships/slideLayout" Target="../slideLayouts/slideLayout4.xml"/><Relationship Id="rId4"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1999" cy="6857999"/>
            </a:xfrm>
            <a:prstGeom prst="rect">
              <a:avLst/>
            </a:prstGeom>
          </p:spPr>
        </p:pic>
        <p:pic>
          <p:nvPicPr>
            <p:cNvPr id="4" name="object 4"/>
            <p:cNvPicPr/>
            <p:nvPr/>
          </p:nvPicPr>
          <p:blipFill>
            <a:blip r:embed="rId3" cstate="print"/>
            <a:stretch>
              <a:fillRect/>
            </a:stretch>
          </p:blipFill>
          <p:spPr>
            <a:xfrm>
              <a:off x="1988185" y="1659889"/>
              <a:ext cx="8215630" cy="3537585"/>
            </a:xfrm>
            <a:prstGeom prst="rect">
              <a:avLst/>
            </a:prstGeom>
          </p:spPr>
        </p:pic>
        <p:pic>
          <p:nvPicPr>
            <p:cNvPr id="5" name="object 5"/>
            <p:cNvPicPr/>
            <p:nvPr/>
          </p:nvPicPr>
          <p:blipFill>
            <a:blip r:embed="rId4" cstate="print"/>
            <a:stretch>
              <a:fillRect/>
            </a:stretch>
          </p:blipFill>
          <p:spPr>
            <a:xfrm>
              <a:off x="8994140" y="24765"/>
              <a:ext cx="3197859" cy="1376679"/>
            </a:xfrm>
            <a:prstGeom prst="rect">
              <a:avLst/>
            </a:prstGeom>
          </p:spPr>
        </p:pic>
        <p:pic>
          <p:nvPicPr>
            <p:cNvPr id="6" name="object 6"/>
            <p:cNvPicPr/>
            <p:nvPr/>
          </p:nvPicPr>
          <p:blipFill>
            <a:blip r:embed="rId5" cstate="print"/>
            <a:stretch>
              <a:fillRect/>
            </a:stretch>
          </p:blipFill>
          <p:spPr>
            <a:xfrm>
              <a:off x="377189" y="388620"/>
              <a:ext cx="1666875" cy="705485"/>
            </a:xfrm>
            <a:prstGeom prst="rect">
              <a:avLst/>
            </a:prstGeom>
          </p:spPr>
        </p:pic>
        <p:pic>
          <p:nvPicPr>
            <p:cNvPr id="7" name="object 7"/>
            <p:cNvPicPr/>
            <p:nvPr/>
          </p:nvPicPr>
          <p:blipFill>
            <a:blip r:embed="rId6" cstate="print"/>
            <a:stretch>
              <a:fillRect/>
            </a:stretch>
          </p:blipFill>
          <p:spPr>
            <a:xfrm>
              <a:off x="0" y="4526914"/>
              <a:ext cx="2694304" cy="2331083"/>
            </a:xfrm>
            <a:prstGeom prst="rect">
              <a:avLst/>
            </a:prstGeom>
          </p:spPr>
        </p:pic>
        <p:pic>
          <p:nvPicPr>
            <p:cNvPr id="8" name="object 8"/>
            <p:cNvPicPr/>
            <p:nvPr/>
          </p:nvPicPr>
          <p:blipFill>
            <a:blip r:embed="rId7" cstate="print"/>
            <a:stretch>
              <a:fillRect/>
            </a:stretch>
          </p:blipFill>
          <p:spPr>
            <a:xfrm>
              <a:off x="124460" y="4646295"/>
              <a:ext cx="2379345" cy="2023745"/>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many circles&#10;&#10;Description automatically generated with medium confidence">
            <a:extLst>
              <a:ext uri="{FF2B5EF4-FFF2-40B4-BE49-F238E27FC236}">
                <a16:creationId xmlns:a16="http://schemas.microsoft.com/office/drawing/2014/main" id="{D53BB85A-0A5E-C48B-C5A2-DB9A5359CF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5E1C90DA-883D-D532-1AA3-0D0ED5060DFF}"/>
              </a:ext>
            </a:extLst>
          </p:cNvPr>
          <p:cNvSpPr txBox="1"/>
          <p:nvPr/>
        </p:nvSpPr>
        <p:spPr>
          <a:xfrm>
            <a:off x="1321406" y="2178214"/>
            <a:ext cx="9549187" cy="4401205"/>
          </a:xfrm>
          <a:prstGeom prst="rect">
            <a:avLst/>
          </a:prstGeom>
          <a:noFill/>
        </p:spPr>
        <p:txBody>
          <a:bodyPr wrap="square" rtlCol="0">
            <a:spAutoFit/>
          </a:bodyPr>
          <a:lstStyle/>
          <a:p>
            <a:r>
              <a:rPr lang="pl-PL" sz="1600" dirty="0"/>
              <a:t>Urządzenie iTeraCare jest certyfikowanym sprzętem elektrycznym do użytku domowego. Zostało potwierdzone jako 'bezpieczne w użyciu', nie emituje szkodliwej promieniowania i posiada etykiety umożliwiające jego międzynarodową dystrybucję.</a:t>
            </a:r>
            <a:endParaRPr lang="en-US" sz="1600" dirty="0"/>
          </a:p>
          <a:p>
            <a:endParaRPr lang="pl-PL" sz="1600" dirty="0"/>
          </a:p>
          <a:p>
            <a:r>
              <a:rPr lang="pl-PL" sz="1600" dirty="0"/>
              <a:t>Wentylator iTeraCare nie jest sprzętem medycznym, a producent nie udziela żadnych porad medycznych. Użytkownicy rozumieją, że urządzenie nie jest przeznaczone do użytku jako urządzenie medyczne ani do celów diagnostycznych, na które można by polegać. Jego stosowanie nie powinno zastępować leczenia medycznego ani porad udzielanych przez wyszkolonego dostawcę opieki zdrowotnej. Użytkownicy rozumieją, że korzystają z wentylatora IteraCare na własne ryzyko.</a:t>
            </a:r>
            <a:endParaRPr lang="en-US" sz="1600" dirty="0"/>
          </a:p>
          <a:p>
            <a:endParaRPr lang="pl-PL" sz="1600" dirty="0"/>
          </a:p>
          <a:p>
            <a:r>
              <a:rPr lang="pl-PL" sz="1600" dirty="0"/>
              <a:t>Zawsze skonsultuj się ze swoim lekarzem lub innym specjalistą ds. opieki zdrowotnej w przypadku pytań dotyczących jakiegokolwiek stanu zdrowia lub w celu uzyskania konkretnej porady dotyczącej optymalnego stosowania wentylatora iTeraCare, żywienia lub aktywności fizycznej</a:t>
            </a:r>
            <a:r>
              <a:rPr lang="en-US" sz="1600" dirty="0"/>
              <a:t>.</a:t>
            </a:r>
            <a:endParaRPr lang="pl-PL" sz="160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7200" b="1" i="0" u="none" strike="noStrike" kern="1200" cap="none" spc="0" normalizeH="0" baseline="0" noProof="0" dirty="0">
              <a:ln>
                <a:noFill/>
              </a:ln>
              <a:solidFill>
                <a:srgbClr val="1E54A1"/>
              </a:solidFill>
              <a:effectLst/>
              <a:uLnTx/>
              <a:uFillTx/>
              <a:latin typeface="Gotham" panose="02000504050000020004" pitchFamily="2" charset="0"/>
              <a:ea typeface="+mn-ea"/>
              <a:cs typeface="+mn-cs"/>
            </a:endParaRPr>
          </a:p>
        </p:txBody>
      </p:sp>
      <p:sp>
        <p:nvSpPr>
          <p:cNvPr id="2" name="TextBox 1">
            <a:extLst>
              <a:ext uri="{FF2B5EF4-FFF2-40B4-BE49-F238E27FC236}">
                <a16:creationId xmlns:a16="http://schemas.microsoft.com/office/drawing/2014/main" id="{CD20601A-3DB5-6F3E-E892-E5E5AC0FA646}"/>
              </a:ext>
            </a:extLst>
          </p:cNvPr>
          <p:cNvSpPr txBox="1"/>
          <p:nvPr/>
        </p:nvSpPr>
        <p:spPr>
          <a:xfrm>
            <a:off x="330924" y="609600"/>
            <a:ext cx="587598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200" b="1" dirty="0">
                <a:solidFill>
                  <a:schemeClr val="accent1">
                    <a:lumMod val="50000"/>
                  </a:schemeClr>
                </a:solidFill>
                <a:latin typeface="Gotham" panose="02000504050000020004"/>
              </a:rPr>
              <a:t>ZASTRZEŻENIE</a:t>
            </a:r>
            <a:endParaRPr kumimoji="0" lang="en-US" sz="7200" b="1" i="0" u="none" strike="noStrike" kern="1200" cap="none" spc="0" normalizeH="0" baseline="0" noProof="0" dirty="0">
              <a:ln>
                <a:noFill/>
              </a:ln>
              <a:solidFill>
                <a:schemeClr val="accent1">
                  <a:lumMod val="50000"/>
                </a:schemeClr>
              </a:solidFill>
              <a:effectLst/>
              <a:uLnTx/>
              <a:uFillTx/>
              <a:latin typeface="Gotham" panose="02000504050000020004"/>
            </a:endParaRPr>
          </a:p>
        </p:txBody>
      </p:sp>
      <p:pic>
        <p:nvPicPr>
          <p:cNvPr id="3" name="Content Placeholder 10" descr="iTera-Bio Sample 1 copy">
            <a:extLst>
              <a:ext uri="{FF2B5EF4-FFF2-40B4-BE49-F238E27FC236}">
                <a16:creationId xmlns:a16="http://schemas.microsoft.com/office/drawing/2014/main" id="{3E1198CD-BBC9-767C-D6D3-41E6AB13417D}"/>
              </a:ext>
            </a:extLst>
          </p:cNvPr>
          <p:cNvPicPr>
            <a:picLocks noChangeAspect="1"/>
          </p:cNvPicPr>
          <p:nvPr/>
        </p:nvPicPr>
        <p:blipFill>
          <a:blip r:embed="rId4"/>
          <a:stretch>
            <a:fillRect/>
          </a:stretch>
        </p:blipFill>
        <p:spPr>
          <a:xfrm>
            <a:off x="8663216" y="278581"/>
            <a:ext cx="3197860" cy="1376680"/>
          </a:xfrm>
          <a:prstGeom prst="rect">
            <a:avLst/>
          </a:prstGeom>
        </p:spPr>
      </p:pic>
    </p:spTree>
    <p:extLst>
      <p:ext uri="{BB962C8B-B14F-4D97-AF65-F5344CB8AC3E}">
        <p14:creationId xmlns:p14="http://schemas.microsoft.com/office/powerpoint/2010/main" val="2707482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51657" y="796101"/>
            <a:ext cx="1394372" cy="587990"/>
          </a:xfrm>
          <a:prstGeom prst="rect">
            <a:avLst/>
          </a:prstGeom>
        </p:spPr>
      </p:pic>
      <p:sp>
        <p:nvSpPr>
          <p:cNvPr id="3" name="object 3"/>
          <p:cNvSpPr txBox="1">
            <a:spLocks noGrp="1"/>
          </p:cNvSpPr>
          <p:nvPr>
            <p:ph type="title"/>
          </p:nvPr>
        </p:nvSpPr>
        <p:spPr>
          <a:xfrm>
            <a:off x="3733800" y="895667"/>
            <a:ext cx="4847590" cy="888365"/>
          </a:xfrm>
          <a:prstGeom prst="rect">
            <a:avLst/>
          </a:prstGeom>
        </p:spPr>
        <p:txBody>
          <a:bodyPr vert="horz" wrap="square" lIns="0" tIns="12700" rIns="0" bIns="0" rtlCol="0">
            <a:spAutoFit/>
          </a:bodyPr>
          <a:lstStyle/>
          <a:p>
            <a:pPr marR="66675" algn="ctr">
              <a:lnSpc>
                <a:spcPct val="100000"/>
              </a:lnSpc>
              <a:spcBef>
                <a:spcPts val="100"/>
              </a:spcBef>
            </a:pPr>
            <a:r>
              <a:rPr sz="2800" spc="-10" dirty="0">
                <a:latin typeface="Arial"/>
                <a:cs typeface="Arial"/>
              </a:rPr>
              <a:t>70%</a:t>
            </a:r>
            <a:r>
              <a:rPr sz="2800" spc="-5" dirty="0">
                <a:latin typeface="Arial"/>
                <a:cs typeface="Arial"/>
              </a:rPr>
              <a:t> populacji</a:t>
            </a:r>
            <a:r>
              <a:rPr sz="2800" spc="-10" dirty="0">
                <a:latin typeface="Arial"/>
                <a:cs typeface="Arial"/>
              </a:rPr>
              <a:t> </a:t>
            </a:r>
            <a:r>
              <a:rPr sz="2800" spc="-5" dirty="0">
                <a:latin typeface="Arial"/>
                <a:cs typeface="Arial"/>
              </a:rPr>
              <a:t>cierpi</a:t>
            </a:r>
            <a:r>
              <a:rPr sz="2800" spc="-10" dirty="0">
                <a:latin typeface="Arial"/>
                <a:cs typeface="Arial"/>
              </a:rPr>
              <a:t> na</a:t>
            </a:r>
            <a:r>
              <a:rPr sz="2800" spc="5" dirty="0">
                <a:latin typeface="Arial"/>
                <a:cs typeface="Arial"/>
              </a:rPr>
              <a:t> </a:t>
            </a:r>
            <a:r>
              <a:rPr sz="2800" spc="-5" dirty="0">
                <a:latin typeface="Arial"/>
                <a:cs typeface="Arial"/>
              </a:rPr>
              <a:t>stan</a:t>
            </a:r>
            <a:endParaRPr sz="2800" dirty="0">
              <a:latin typeface="Arial"/>
              <a:cs typeface="Arial"/>
            </a:endParaRPr>
          </a:p>
          <a:p>
            <a:pPr marR="5080" algn="ctr">
              <a:lnSpc>
                <a:spcPct val="100000"/>
              </a:lnSpc>
              <a:spcBef>
                <a:spcPts val="70"/>
              </a:spcBef>
            </a:pPr>
            <a:r>
              <a:rPr sz="2800" spc="-5" dirty="0">
                <a:latin typeface="Arial"/>
                <a:cs typeface="Arial"/>
              </a:rPr>
              <a:t>“obniżenia</a:t>
            </a:r>
            <a:r>
              <a:rPr sz="2800" spc="-15" dirty="0">
                <a:latin typeface="Arial"/>
                <a:cs typeface="Arial"/>
              </a:rPr>
              <a:t> </a:t>
            </a:r>
            <a:r>
              <a:rPr sz="2800" spc="-5" dirty="0">
                <a:latin typeface="Arial"/>
                <a:cs typeface="Arial"/>
              </a:rPr>
              <a:t>formy” </a:t>
            </a:r>
            <a:r>
              <a:rPr sz="2800" dirty="0">
                <a:latin typeface="Arial"/>
                <a:cs typeface="Arial"/>
              </a:rPr>
              <a:t>:</a:t>
            </a:r>
          </a:p>
        </p:txBody>
      </p:sp>
      <p:sp>
        <p:nvSpPr>
          <p:cNvPr id="4" name="object 4"/>
          <p:cNvSpPr txBox="1"/>
          <p:nvPr/>
        </p:nvSpPr>
        <p:spPr>
          <a:xfrm>
            <a:off x="1838960" y="3379723"/>
            <a:ext cx="2268855" cy="431337"/>
          </a:xfrm>
          <a:prstGeom prst="rect">
            <a:avLst/>
          </a:prstGeom>
        </p:spPr>
        <p:txBody>
          <a:bodyPr vert="horz" wrap="square" lIns="0" tIns="9525" rIns="0" bIns="0" rtlCol="0">
            <a:spAutoFit/>
          </a:bodyPr>
          <a:lstStyle/>
          <a:p>
            <a:pPr marL="22225" marR="5080" indent="-9525" algn="ctr">
              <a:lnSpc>
                <a:spcPct val="101400"/>
              </a:lnSpc>
              <a:spcBef>
                <a:spcPts val="75"/>
              </a:spcBef>
            </a:pPr>
            <a:r>
              <a:rPr sz="1400" b="1" spc="-5" dirty="0">
                <a:latin typeface="Arial"/>
                <a:cs typeface="Arial"/>
              </a:rPr>
              <a:t>Zmęczenie, </a:t>
            </a:r>
            <a:r>
              <a:rPr sz="1400" b="1" spc="-20" dirty="0">
                <a:latin typeface="Arial"/>
                <a:cs typeface="Arial"/>
              </a:rPr>
              <a:t>stany </a:t>
            </a:r>
            <a:r>
              <a:rPr sz="1400" b="1" spc="-15" dirty="0">
                <a:latin typeface="Arial"/>
                <a:cs typeface="Arial"/>
              </a:rPr>
              <a:t>lękowe, </a:t>
            </a:r>
            <a:r>
              <a:rPr sz="1400" b="1" spc="-10" dirty="0">
                <a:latin typeface="Arial"/>
                <a:cs typeface="Arial"/>
              </a:rPr>
              <a:t> </a:t>
            </a:r>
            <a:r>
              <a:rPr sz="1400" b="1" spc="-5" dirty="0">
                <a:latin typeface="Arial"/>
                <a:cs typeface="Arial"/>
              </a:rPr>
              <a:t>bóle</a:t>
            </a:r>
            <a:r>
              <a:rPr sz="1400" b="1" spc="-20" dirty="0">
                <a:latin typeface="Arial"/>
                <a:cs typeface="Arial"/>
              </a:rPr>
              <a:t> </a:t>
            </a:r>
            <a:r>
              <a:rPr sz="1400" b="1" spc="-5" dirty="0">
                <a:latin typeface="Arial"/>
                <a:cs typeface="Arial"/>
              </a:rPr>
              <a:t>głowy,</a:t>
            </a:r>
            <a:r>
              <a:rPr sz="1400" b="1" spc="-30" dirty="0">
                <a:latin typeface="Arial"/>
                <a:cs typeface="Arial"/>
              </a:rPr>
              <a:t> </a:t>
            </a:r>
            <a:r>
              <a:rPr sz="1400" b="1" dirty="0">
                <a:latin typeface="Arial"/>
                <a:cs typeface="Arial"/>
              </a:rPr>
              <a:t>zawroty</a:t>
            </a:r>
            <a:r>
              <a:rPr sz="1400" b="1" spc="-15" dirty="0">
                <a:latin typeface="Arial"/>
                <a:cs typeface="Arial"/>
              </a:rPr>
              <a:t> </a:t>
            </a:r>
            <a:r>
              <a:rPr sz="1400" b="1" spc="-5" dirty="0">
                <a:latin typeface="Arial"/>
                <a:cs typeface="Arial"/>
              </a:rPr>
              <a:t>głowy</a:t>
            </a:r>
            <a:endParaRPr sz="1400" dirty="0">
              <a:latin typeface="Arial"/>
              <a:cs typeface="Arial"/>
            </a:endParaRPr>
          </a:p>
        </p:txBody>
      </p:sp>
      <p:sp>
        <p:nvSpPr>
          <p:cNvPr id="5" name="object 5"/>
          <p:cNvSpPr txBox="1"/>
          <p:nvPr/>
        </p:nvSpPr>
        <p:spPr>
          <a:xfrm>
            <a:off x="4941570" y="3379723"/>
            <a:ext cx="2002789" cy="671195"/>
          </a:xfrm>
          <a:prstGeom prst="rect">
            <a:avLst/>
          </a:prstGeom>
        </p:spPr>
        <p:txBody>
          <a:bodyPr vert="horz" wrap="square" lIns="0" tIns="9525" rIns="0" bIns="0" rtlCol="0">
            <a:spAutoFit/>
          </a:bodyPr>
          <a:lstStyle/>
          <a:p>
            <a:pPr marL="22225" marR="5080" indent="-9525" algn="ctr">
              <a:lnSpc>
                <a:spcPct val="101299"/>
              </a:lnSpc>
              <a:spcBef>
                <a:spcPts val="75"/>
              </a:spcBef>
            </a:pPr>
            <a:r>
              <a:rPr sz="1400" b="1" spc="-10" dirty="0">
                <a:latin typeface="Arial"/>
                <a:cs typeface="Arial"/>
              </a:rPr>
              <a:t>Brak </a:t>
            </a:r>
            <a:r>
              <a:rPr sz="1400" b="1" spc="-5" dirty="0">
                <a:latin typeface="Arial"/>
                <a:cs typeface="Arial"/>
              </a:rPr>
              <a:t>zdolności</a:t>
            </a:r>
            <a:r>
              <a:rPr sz="1400" b="1" spc="15" dirty="0">
                <a:latin typeface="Arial"/>
                <a:cs typeface="Arial"/>
              </a:rPr>
              <a:t> </a:t>
            </a:r>
            <a:r>
              <a:rPr sz="1400" b="1" spc="-5" dirty="0">
                <a:latin typeface="Arial"/>
                <a:cs typeface="Arial"/>
              </a:rPr>
              <a:t>do </a:t>
            </a:r>
            <a:r>
              <a:rPr sz="1400" b="1" dirty="0">
                <a:latin typeface="Arial"/>
                <a:cs typeface="Arial"/>
              </a:rPr>
              <a:t> </a:t>
            </a:r>
            <a:r>
              <a:rPr sz="1400" b="1" spc="-5" dirty="0">
                <a:latin typeface="Arial"/>
                <a:cs typeface="Arial"/>
              </a:rPr>
              <a:t>skupienia uwagi, </a:t>
            </a:r>
            <a:r>
              <a:rPr sz="1400" b="1" spc="-10" dirty="0">
                <a:latin typeface="Arial"/>
                <a:cs typeface="Arial"/>
              </a:rPr>
              <a:t>utrata </a:t>
            </a:r>
            <a:r>
              <a:rPr sz="1400" b="1" spc="-375" dirty="0">
                <a:latin typeface="Arial"/>
                <a:cs typeface="Arial"/>
              </a:rPr>
              <a:t> </a:t>
            </a:r>
            <a:r>
              <a:rPr sz="1400" b="1" spc="-5" dirty="0">
                <a:latin typeface="Arial"/>
                <a:cs typeface="Arial"/>
              </a:rPr>
              <a:t>pamięci</a:t>
            </a:r>
            <a:endParaRPr sz="1400">
              <a:latin typeface="Arial"/>
              <a:cs typeface="Arial"/>
            </a:endParaRPr>
          </a:p>
        </p:txBody>
      </p:sp>
      <p:sp>
        <p:nvSpPr>
          <p:cNvPr id="6" name="object 6"/>
          <p:cNvSpPr txBox="1"/>
          <p:nvPr/>
        </p:nvSpPr>
        <p:spPr>
          <a:xfrm>
            <a:off x="7942580" y="3341877"/>
            <a:ext cx="2151380" cy="498598"/>
          </a:xfrm>
          <a:prstGeom prst="rect">
            <a:avLst/>
          </a:prstGeom>
        </p:spPr>
        <p:txBody>
          <a:bodyPr vert="horz" wrap="square" lIns="0" tIns="12700" rIns="0" bIns="0" rtlCol="0">
            <a:spAutoFit/>
          </a:bodyPr>
          <a:lstStyle/>
          <a:p>
            <a:pPr marL="12700" marR="5080" algn="ctr">
              <a:lnSpc>
                <a:spcPct val="117700"/>
              </a:lnSpc>
              <a:spcBef>
                <a:spcPts val="100"/>
              </a:spcBef>
            </a:pPr>
            <a:r>
              <a:rPr lang="pl-PL" sz="1400" b="1" dirty="0"/>
              <a:t>Artretyzm</a:t>
            </a:r>
            <a:r>
              <a:rPr lang="en-US" sz="1400" b="1" dirty="0"/>
              <a:t>, </a:t>
            </a:r>
            <a:r>
              <a:rPr sz="1400" b="1" spc="-5" dirty="0" err="1">
                <a:latin typeface="Arial"/>
                <a:cs typeface="Arial"/>
              </a:rPr>
              <a:t>uczucie</a:t>
            </a:r>
            <a:r>
              <a:rPr sz="1400" b="1" spc="-25" dirty="0">
                <a:latin typeface="Arial"/>
                <a:cs typeface="Arial"/>
              </a:rPr>
              <a:t> </a:t>
            </a:r>
            <a:r>
              <a:rPr sz="1400" b="1" spc="-5" dirty="0">
                <a:latin typeface="Arial"/>
                <a:cs typeface="Arial"/>
              </a:rPr>
              <a:t>ciężkości</a:t>
            </a:r>
            <a:r>
              <a:rPr sz="1400" b="1" spc="-10" dirty="0">
                <a:latin typeface="Arial"/>
                <a:cs typeface="Arial"/>
              </a:rPr>
              <a:t> </a:t>
            </a:r>
            <a:r>
              <a:rPr sz="1400" b="1" dirty="0">
                <a:latin typeface="Arial"/>
                <a:cs typeface="Arial"/>
              </a:rPr>
              <a:t>w</a:t>
            </a:r>
            <a:r>
              <a:rPr sz="1400" b="1" spc="-5" dirty="0">
                <a:latin typeface="Arial"/>
                <a:cs typeface="Arial"/>
              </a:rPr>
              <a:t> ciele</a:t>
            </a:r>
            <a:endParaRPr sz="1400" dirty="0">
              <a:latin typeface="Arial"/>
              <a:cs typeface="Arial"/>
            </a:endParaRPr>
          </a:p>
        </p:txBody>
      </p:sp>
      <p:sp>
        <p:nvSpPr>
          <p:cNvPr id="7" name="object 7"/>
          <p:cNvSpPr txBox="1"/>
          <p:nvPr/>
        </p:nvSpPr>
        <p:spPr>
          <a:xfrm>
            <a:off x="1994853" y="6079807"/>
            <a:ext cx="1974214" cy="431337"/>
          </a:xfrm>
          <a:prstGeom prst="rect">
            <a:avLst/>
          </a:prstGeom>
        </p:spPr>
        <p:txBody>
          <a:bodyPr vert="horz" wrap="square" lIns="0" tIns="9525" rIns="0" bIns="0" rtlCol="0">
            <a:spAutoFit/>
          </a:bodyPr>
          <a:lstStyle/>
          <a:p>
            <a:pPr marL="12700" marR="5080" indent="50165" algn="ctr">
              <a:lnSpc>
                <a:spcPct val="101299"/>
              </a:lnSpc>
              <a:spcBef>
                <a:spcPts val="75"/>
              </a:spcBef>
            </a:pPr>
            <a:r>
              <a:rPr sz="1400" b="1" spc="-5" dirty="0">
                <a:latin typeface="Arial"/>
                <a:cs typeface="Arial"/>
              </a:rPr>
              <a:t>Wzdęcia,</a:t>
            </a:r>
            <a:r>
              <a:rPr sz="1400" b="1" dirty="0">
                <a:latin typeface="Arial"/>
                <a:cs typeface="Arial"/>
              </a:rPr>
              <a:t> </a:t>
            </a:r>
            <a:r>
              <a:rPr sz="1400" b="1" spc="-10" dirty="0">
                <a:latin typeface="Arial"/>
                <a:cs typeface="Arial"/>
              </a:rPr>
              <a:t>ból brzucha, </a:t>
            </a:r>
            <a:r>
              <a:rPr sz="1400" b="1" spc="-5" dirty="0">
                <a:latin typeface="Arial"/>
                <a:cs typeface="Arial"/>
              </a:rPr>
              <a:t> niestrawność,</a:t>
            </a:r>
            <a:r>
              <a:rPr sz="1400" b="1" spc="-35" dirty="0">
                <a:latin typeface="Arial"/>
                <a:cs typeface="Arial"/>
              </a:rPr>
              <a:t> </a:t>
            </a:r>
            <a:r>
              <a:rPr sz="1400" b="1" spc="-5" dirty="0">
                <a:latin typeface="Arial"/>
                <a:cs typeface="Arial"/>
              </a:rPr>
              <a:t>zaparcia</a:t>
            </a:r>
            <a:endParaRPr sz="1400" dirty="0">
              <a:latin typeface="Arial"/>
              <a:cs typeface="Arial"/>
            </a:endParaRPr>
          </a:p>
        </p:txBody>
      </p:sp>
      <p:sp>
        <p:nvSpPr>
          <p:cNvPr id="8" name="object 8"/>
          <p:cNvSpPr txBox="1"/>
          <p:nvPr/>
        </p:nvSpPr>
        <p:spPr>
          <a:xfrm>
            <a:off x="5542026" y="6044882"/>
            <a:ext cx="1577340" cy="431337"/>
          </a:xfrm>
          <a:prstGeom prst="rect">
            <a:avLst/>
          </a:prstGeom>
        </p:spPr>
        <p:txBody>
          <a:bodyPr vert="horz" wrap="square" lIns="0" tIns="9525" rIns="0" bIns="0" rtlCol="0">
            <a:spAutoFit/>
          </a:bodyPr>
          <a:lstStyle/>
          <a:p>
            <a:pPr marL="12700" marR="5080" algn="ctr">
              <a:lnSpc>
                <a:spcPct val="101299"/>
              </a:lnSpc>
              <a:spcBef>
                <a:spcPts val="75"/>
              </a:spcBef>
            </a:pPr>
            <a:r>
              <a:rPr sz="1400" b="1" spc="-5" dirty="0">
                <a:latin typeface="Arial"/>
                <a:cs typeface="Arial"/>
              </a:rPr>
              <a:t>Niska</a:t>
            </a:r>
            <a:r>
              <a:rPr sz="1400" b="1" spc="-50" dirty="0">
                <a:latin typeface="Arial"/>
                <a:cs typeface="Arial"/>
              </a:rPr>
              <a:t> </a:t>
            </a:r>
            <a:r>
              <a:rPr sz="1400" b="1" spc="-5" dirty="0">
                <a:latin typeface="Arial"/>
                <a:cs typeface="Arial"/>
              </a:rPr>
              <a:t>temperatura </a:t>
            </a:r>
            <a:r>
              <a:rPr sz="1400" b="1" spc="-370" dirty="0">
                <a:latin typeface="Arial"/>
                <a:cs typeface="Arial"/>
              </a:rPr>
              <a:t> </a:t>
            </a:r>
            <a:r>
              <a:rPr sz="1400" b="1" spc="-5" dirty="0">
                <a:latin typeface="Arial"/>
                <a:cs typeface="Arial"/>
              </a:rPr>
              <a:t>ciała, zmęczenie</a:t>
            </a:r>
            <a:endParaRPr sz="1400">
              <a:latin typeface="Arial"/>
              <a:cs typeface="Arial"/>
            </a:endParaRPr>
          </a:p>
        </p:txBody>
      </p:sp>
      <p:sp>
        <p:nvSpPr>
          <p:cNvPr id="9" name="object 9"/>
          <p:cNvSpPr txBox="1"/>
          <p:nvPr/>
        </p:nvSpPr>
        <p:spPr>
          <a:xfrm>
            <a:off x="7942580" y="6076632"/>
            <a:ext cx="2606040" cy="228268"/>
          </a:xfrm>
          <a:prstGeom prst="rect">
            <a:avLst/>
          </a:prstGeom>
        </p:spPr>
        <p:txBody>
          <a:bodyPr vert="horz" wrap="square" lIns="0" tIns="12700" rIns="0" bIns="0" rtlCol="0">
            <a:spAutoFit/>
          </a:bodyPr>
          <a:lstStyle/>
          <a:p>
            <a:pPr marL="12700" algn="ctr">
              <a:lnSpc>
                <a:spcPct val="100000"/>
              </a:lnSpc>
              <a:spcBef>
                <a:spcPts val="100"/>
              </a:spcBef>
            </a:pPr>
            <a:r>
              <a:rPr sz="1400" b="1" spc="-5" dirty="0">
                <a:latin typeface="Arial"/>
                <a:cs typeface="Arial"/>
              </a:rPr>
              <a:t>Nieregularne</a:t>
            </a:r>
            <a:r>
              <a:rPr sz="1400" b="1" spc="-20" dirty="0">
                <a:latin typeface="Arial"/>
                <a:cs typeface="Arial"/>
              </a:rPr>
              <a:t> </a:t>
            </a:r>
            <a:r>
              <a:rPr sz="1400" b="1" spc="-5" dirty="0">
                <a:latin typeface="Arial"/>
                <a:cs typeface="Arial"/>
              </a:rPr>
              <a:t>miesiączkowanie</a:t>
            </a:r>
            <a:endParaRPr sz="1400">
              <a:latin typeface="Arial"/>
              <a:cs typeface="Arial"/>
            </a:endParaRPr>
          </a:p>
        </p:txBody>
      </p:sp>
      <p:pic>
        <p:nvPicPr>
          <p:cNvPr id="10" name="object 10"/>
          <p:cNvPicPr/>
          <p:nvPr/>
        </p:nvPicPr>
        <p:blipFill>
          <a:blip r:embed="rId3" cstate="print"/>
          <a:stretch>
            <a:fillRect/>
          </a:stretch>
        </p:blipFill>
        <p:spPr>
          <a:xfrm>
            <a:off x="1601469" y="4575175"/>
            <a:ext cx="9041384" cy="1368425"/>
          </a:xfrm>
          <a:prstGeom prst="rect">
            <a:avLst/>
          </a:prstGeom>
        </p:spPr>
      </p:pic>
      <p:pic>
        <p:nvPicPr>
          <p:cNvPr id="11" name="object 11"/>
          <p:cNvPicPr/>
          <p:nvPr/>
        </p:nvPicPr>
        <p:blipFill>
          <a:blip r:embed="rId4" cstate="print"/>
          <a:stretch>
            <a:fillRect/>
          </a:stretch>
        </p:blipFill>
        <p:spPr>
          <a:xfrm>
            <a:off x="1611630" y="1910079"/>
            <a:ext cx="8976995" cy="1360043"/>
          </a:xfrm>
          <a:prstGeom prst="rect">
            <a:avLst/>
          </a:prstGeom>
        </p:spPr>
      </p:pic>
      <p:pic>
        <p:nvPicPr>
          <p:cNvPr id="12" name="object 12"/>
          <p:cNvPicPr/>
          <p:nvPr/>
        </p:nvPicPr>
        <p:blipFill>
          <a:blip r:embed="rId5" cstate="print"/>
          <a:stretch>
            <a:fillRect/>
          </a:stretch>
        </p:blipFill>
        <p:spPr>
          <a:xfrm>
            <a:off x="9961782" y="329486"/>
            <a:ext cx="2025342" cy="3730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8" name="Picture 7" descr="A white room with white circles&#10;&#10;Description automatically generated">
            <a:extLst>
              <a:ext uri="{FF2B5EF4-FFF2-40B4-BE49-F238E27FC236}">
                <a16:creationId xmlns:a16="http://schemas.microsoft.com/office/drawing/2014/main" id="{CDF194B7-8943-60A2-7E83-739C978AEF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06" y="0"/>
            <a:ext cx="12206605" cy="6858000"/>
          </a:xfrm>
          <a:prstGeom prst="rect">
            <a:avLst/>
          </a:prstGeom>
        </p:spPr>
      </p:pic>
      <p:sp>
        <p:nvSpPr>
          <p:cNvPr id="3" name="文本框 2"/>
          <p:cNvSpPr txBox="1"/>
          <p:nvPr/>
        </p:nvSpPr>
        <p:spPr>
          <a:xfrm>
            <a:off x="318770" y="1731645"/>
            <a:ext cx="11597005" cy="4126001"/>
          </a:xfrm>
          <a:prstGeom prst="rect">
            <a:avLst/>
          </a:prstGeom>
          <a:noFill/>
          <a:ln>
            <a:noFill/>
          </a:ln>
          <a:extLst>
            <a:ext uri="{909E8E84-426E-40DD-AFC4-6F175D3DCCD1}">
              <a14:hiddenFill xmlns:a14="http://schemas.microsoft.com/office/drawing/2010/main">
                <a:solidFill>
                  <a:schemeClr val="bg1">
                    <a:alpha val="79000"/>
                  </a:schemeClr>
                </a:solidFill>
              </a14:hiddenFill>
            </a:ext>
          </a:extLst>
        </p:spPr>
        <p:txBody>
          <a:bodyPr wrap="square" rtlCol="0">
            <a:spAutoFit/>
          </a:bodyPr>
          <a:lstStyle/>
          <a:p>
            <a:pPr marL="0" marR="0" lvl="0" indent="60960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Deficiency leads to cold, cold </a:t>
            </a:r>
            <a:r>
              <a:rPr kumimoji="0" lang="en-US" sz="24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a:t>
            </a:r>
            <a:r>
              <a:rPr kumimoji="0" lang="en-US" sz="2400" b="0" i="0" u="none" strike="noStrike" kern="1200" cap="none" spc="0" normalizeH="0" baseline="0" noProof="0" dirty="0">
                <a:ln>
                  <a:noFill/>
                </a:ln>
                <a:solidFill>
                  <a:srgbClr val="C00000"/>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humidity, humidity </a:t>
            </a:r>
            <a:r>
              <a:rPr kumimoji="0" lang="en-US" sz="24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a:t>
            </a:r>
            <a:r>
              <a:rPr kumimoji="0" lang="en-US" sz="2400" b="0" i="0" u="none" strike="noStrike" kern="1200" cap="none" spc="0" normalizeH="0" baseline="0" noProof="0" dirty="0">
                <a:ln>
                  <a:noFill/>
                </a:ln>
                <a:solidFill>
                  <a:srgbClr val="C00000"/>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poor circulation, poor circulation </a:t>
            </a:r>
            <a:r>
              <a:rPr kumimoji="0" lang="en-US" sz="24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a:t>
            </a:r>
            <a:r>
              <a:rPr kumimoji="0" lang="en-US" sz="2400" b="0" i="0" u="none" strike="noStrike" kern="1200" cap="none" spc="0" normalizeH="0" baseline="0" noProof="0" dirty="0">
                <a:ln>
                  <a:noFill/>
                </a:ln>
                <a:solidFill>
                  <a:srgbClr val="C00000"/>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blockage, blockage </a:t>
            </a:r>
            <a:r>
              <a:rPr kumimoji="0" lang="en-US" sz="24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a:t>
            </a:r>
            <a:r>
              <a:rPr kumimoji="0" lang="en-US" sz="2400" b="0" i="0" u="none" strike="noStrike" kern="1200" cap="none" spc="0" normalizeH="0" baseline="0" noProof="0" dirty="0">
                <a:ln>
                  <a:noFill/>
                </a:ln>
                <a:solidFill>
                  <a:srgbClr val="C00000"/>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tumor, tumor </a:t>
            </a:r>
            <a:r>
              <a:rPr kumimoji="0" lang="en-US" sz="24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a:t>
            </a:r>
            <a:r>
              <a:rPr kumimoji="0" lang="en-US" sz="2400" b="0" i="0" u="none" strike="noStrike" kern="1200" cap="none" spc="0" normalizeH="0" baseline="0" noProof="0" dirty="0">
                <a:ln>
                  <a:noFill/>
                </a:ln>
                <a:solidFill>
                  <a:srgbClr val="C00000"/>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cancer.</a:t>
            </a:r>
            <a:r>
              <a:rPr kumimoji="0" lang="en-US" sz="2400" b="0" i="0" u="none" strike="noStrike" kern="1200" cap="none" spc="0" normalizeH="0" baseline="0" noProof="0" dirty="0">
                <a:ln>
                  <a:noFill/>
                </a:ln>
                <a:solidFill>
                  <a:srgbClr val="FF0000"/>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a:t>
            </a:r>
          </a:p>
          <a:p>
            <a:pPr marL="0" marR="0" lvl="0" indent="508000" algn="ctr" defTabSz="457200" rtl="0" eaLnBrk="1" fontAlgn="auto" latinLnBrk="0" hangingPunct="1">
              <a:lnSpc>
                <a:spcPct val="120000"/>
              </a:lnSpc>
              <a:spcBef>
                <a:spcPts val="0"/>
              </a:spcBef>
              <a:spcAft>
                <a:spcPts val="0"/>
              </a:spcAft>
              <a:buClrTx/>
              <a:buSzTx/>
              <a:buFontTx/>
              <a:buNone/>
              <a:tabLst/>
              <a:defRPr/>
              <a:extLst>
                <a:ext uri="{35155182-B16C-46BC-9424-99874614C6A1}">
                  <wpsdc:indentchars xmlns:wpsdc="http://www.wps.cn/officeDocument/2017/drawingmlCustomData" xmlns="" val="200" checksum="282533468"/>
                </a:ext>
              </a:extLst>
            </a:pPr>
            <a:r>
              <a:rPr kumimoji="0" lang="pl-PL" sz="2000" b="0" i="0" u="none" strike="noStrike" kern="1200" cap="none" spc="0" normalizeH="0" baseline="0" noProof="0" dirty="0">
                <a:ln>
                  <a:noFill/>
                </a:ln>
                <a:solidFill>
                  <a:srgbClr val="F6D013">
                    <a:lumMod val="50000"/>
                  </a:srgbClr>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Wniosek: Ciężka choroba to kumulacja dolegliwości.</a:t>
            </a:r>
            <a:endParaRPr kumimoji="0" sz="7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endParaRPr>
          </a:p>
          <a:p>
            <a:pPr marL="0" marR="0" lvl="0" indent="508000" algn="l" defTabSz="457200" rtl="0" eaLnBrk="1" fontAlgn="auto" latinLnBrk="0" hangingPunct="1">
              <a:lnSpc>
                <a:spcPct val="120000"/>
              </a:lnSpc>
              <a:spcBef>
                <a:spcPts val="0"/>
              </a:spcBef>
              <a:spcAft>
                <a:spcPts val="0"/>
              </a:spcAft>
              <a:buClrTx/>
              <a:buSzTx/>
              <a:buFontTx/>
              <a:buNone/>
              <a:tabLst/>
              <a:defRPr/>
              <a:extLst>
                <a:ext uri="{35155182-B16C-46BC-9424-99874614C6A1}">
                  <wpsdc:indentchars xmlns="" xmlns:wpsdc="http://www.wps.cn/officeDocument/2017/drawingmlCustomData" val="200" checksum="282533468"/>
                </a:ext>
              </a:extLst>
            </a:pPr>
            <a:r>
              <a:rPr kumimoji="0"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a:t>
            </a:r>
            <a:r>
              <a:rPr kumimoji="0" lang="en-MY" alt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a:t>
            </a:r>
            <a:r>
              <a:rPr kumimoji="0" lang="pl-PL"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Niedobór → Zmęczenie, brak energii, </a:t>
            </a:r>
            <a:r>
              <a:rPr kumimoji="0" lang="pl-PL" sz="2000" b="0" i="0" u="none" strike="noStrike" kern="1200" cap="none" spc="0" normalizeH="0" baseline="0" noProof="0" dirty="0" err="1">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sennność</a:t>
            </a:r>
            <a:r>
              <a:rPr kumimoji="0" lang="pl-PL"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a:t>
            </a:r>
            <a:endParaRPr kumimoji="0" 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endParaRPr>
          </a:p>
          <a:p>
            <a:pPr marL="0" marR="0" lvl="0" indent="508000" algn="l" defTabSz="457200" rtl="0" eaLnBrk="1" fontAlgn="auto" latinLnBrk="0" hangingPunct="1">
              <a:lnSpc>
                <a:spcPct val="120000"/>
              </a:lnSpc>
              <a:spcBef>
                <a:spcPts val="0"/>
              </a:spcBef>
              <a:spcAft>
                <a:spcPts val="0"/>
              </a:spcAft>
              <a:buClrTx/>
              <a:buSzTx/>
              <a:buFontTx/>
              <a:buNone/>
              <a:tabLst/>
              <a:defRPr/>
              <a:extLst>
                <a:ext uri="{35155182-B16C-46BC-9424-99874614C6A1}">
                  <wpsdc:indentchars xmlns="" xmlns:wpsdc="http://www.wps.cn/officeDocument/2017/drawingmlCustomData" val="200" checksum="282533468"/>
                </a:ext>
              </a:extLst>
            </a:pPr>
            <a:r>
              <a:rPr kumimoji="0" lang="en-MY"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a:t>
            </a:r>
            <a:r>
              <a:rPr kumimoji="0" lang="pl-PL"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Zimno → Dreszcze, uczucie zimna w nocy</a:t>
            </a:r>
            <a:endParaRPr kumimoji="0" 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endParaRPr>
          </a:p>
          <a:p>
            <a:pPr marL="0" marR="0" lvl="0" indent="508000" algn="l" defTabSz="457200" rtl="0" eaLnBrk="1" fontAlgn="auto" latinLnBrk="0" hangingPunct="1">
              <a:lnSpc>
                <a:spcPct val="120000"/>
              </a:lnSpc>
              <a:spcBef>
                <a:spcPts val="0"/>
              </a:spcBef>
              <a:spcAft>
                <a:spcPts val="0"/>
              </a:spcAft>
              <a:buClrTx/>
              <a:buSzTx/>
              <a:buFontTx/>
              <a:buNone/>
              <a:tabLst/>
              <a:defRPr/>
              <a:extLst>
                <a:ext uri="{35155182-B16C-46BC-9424-99874614C6A1}">
                  <wpsdc:indentchars xmlns:wpsdc="http://www.wps.cn/officeDocument/2017/drawingmlCustomData" xmlns="" val="200" checksum="282533468"/>
                </a:ext>
              </a:extLst>
            </a:pPr>
            <a:r>
              <a:rPr kumimoji="0" 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a:t>
            </a:r>
            <a:r>
              <a:rPr kumimoji="0" lang="en-US" alt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a:t>
            </a:r>
            <a:r>
              <a:rPr kumimoji="0" lang="pl-PL" alt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Wilgoć → Tak jak noszenie przemoczonych deszczem ubrań, ciało czuje się ciężko i niekomfortowo</a:t>
            </a:r>
            <a:endParaRPr kumimoji="0" 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endParaRPr>
          </a:p>
          <a:p>
            <a:pPr marL="0" marR="0" lvl="0" indent="508000" algn="l" defTabSz="457200" rtl="0" eaLnBrk="1" fontAlgn="auto" latinLnBrk="0" hangingPunct="1">
              <a:lnSpc>
                <a:spcPct val="120000"/>
              </a:lnSpc>
              <a:spcBef>
                <a:spcPts val="0"/>
              </a:spcBef>
              <a:spcAft>
                <a:spcPts val="0"/>
              </a:spcAft>
              <a:buClrTx/>
              <a:buSzTx/>
              <a:buFontTx/>
              <a:buNone/>
              <a:tabLst/>
              <a:defRPr/>
              <a:extLst>
                <a:ext uri="{35155182-B16C-46BC-9424-99874614C6A1}">
                  <wpsdc:indentchars xmlns="" xmlns:wpsdc="http://www.wps.cn/officeDocument/2017/drawingmlCustomData" val="200" checksum="282533468"/>
                </a:ext>
              </a:extLst>
            </a:pPr>
            <a:r>
              <a:rPr kumimoji="0"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a:t>
            </a:r>
            <a:r>
              <a:rPr kumimoji="0" lang="en-MY" alt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a:t>
            </a:r>
            <a:r>
              <a:rPr kumimoji="0" lang="pl-PL"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Skraplanie → Ciało jest podatne na bolesność i ból </a:t>
            </a:r>
            <a:endParaRPr kumimoji="0" 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endParaRPr>
          </a:p>
          <a:p>
            <a:pPr marL="0" marR="0" lvl="0" indent="508000" algn="l" defTabSz="457200" rtl="0" eaLnBrk="1" fontAlgn="auto" latinLnBrk="0" hangingPunct="1">
              <a:lnSpc>
                <a:spcPct val="120000"/>
              </a:lnSpc>
              <a:spcBef>
                <a:spcPts val="0"/>
              </a:spcBef>
              <a:spcAft>
                <a:spcPts val="0"/>
              </a:spcAft>
              <a:buClrTx/>
              <a:buSzTx/>
              <a:buFontTx/>
              <a:buNone/>
              <a:tabLst/>
              <a:defRPr/>
              <a:extLst>
                <a:ext uri="{35155182-B16C-46BC-9424-99874614C6A1}">
                  <wpsdc:indentchars xmlns="" xmlns:wpsdc="http://www.wps.cn/officeDocument/2017/drawingmlCustomData" val="200" checksum="282533468"/>
                </a:ext>
              </a:extLst>
            </a:pPr>
            <a:r>
              <a:rPr kumimoji="0"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a:t>
            </a:r>
            <a:r>
              <a:rPr kumimoji="0" lang="en-MY" alt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a:t>
            </a:r>
            <a:r>
              <a:rPr kumimoji="0" lang="pl-PL" alt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Zastój → Bóle ciała i drętwienie, opuchlizna i mieszane dolegliwości ciała. Złośliwe guzy mają skłonność</a:t>
            </a:r>
            <a:r>
              <a:rPr kumimoji="0" lang="en-US" alt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a:t>
            </a:r>
            <a:r>
              <a:rPr kumimoji="0" lang="pl-PL" alt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do mutacji w raka</a:t>
            </a:r>
            <a:endParaRPr kumimoji="0" lang="en-US" alt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endParaRPr>
          </a:p>
          <a:p>
            <a:pPr marL="0" marR="0" lvl="0" indent="508000" algn="l" defTabSz="457200" rtl="0" eaLnBrk="1" fontAlgn="auto" latinLnBrk="0" hangingPunct="1">
              <a:lnSpc>
                <a:spcPct val="120000"/>
              </a:lnSpc>
              <a:spcBef>
                <a:spcPts val="0"/>
              </a:spcBef>
              <a:spcAft>
                <a:spcPts val="0"/>
              </a:spcAft>
              <a:buClrTx/>
              <a:buSzTx/>
              <a:buFontTx/>
              <a:buNone/>
              <a:tabLst/>
              <a:defRPr/>
              <a:extLst>
                <a:ext uri="{35155182-B16C-46BC-9424-99874614C6A1}">
                  <wpsdc:indentchars xmlns="" xmlns:wpsdc="http://www.wps.cn/officeDocument/2017/drawingmlCustomData" val="200" checksum="282533468"/>
                </a:ext>
              </a:extLst>
            </a:pPr>
            <a:r>
              <a:rPr kumimoji="0" lang="pl-PL" alt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a:t>
            </a:r>
            <a:r>
              <a:rPr kumimoji="0"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a:t>
            </a:r>
            <a:r>
              <a:rPr kumimoji="0" lang="en-MY" altLang="en-US"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a:t>
            </a:r>
            <a:r>
              <a:rPr kumimoji="0" lang="pl-PL"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rPr>
              <a:t> Rak → Gdy pojawia się rak, może być za późno</a:t>
            </a:r>
            <a:endParaRPr kumimoji="0" lang="en-US" sz="1600" b="0" i="0" u="none" strike="noStrike" kern="1200" cap="none" spc="0" normalizeH="0" baseline="0" noProof="0" dirty="0">
              <a:ln>
                <a:noFill/>
              </a:ln>
              <a:solidFill>
                <a:srgbClr val="F6D013">
                  <a:lumMod val="50000"/>
                </a:srgbClr>
              </a:solidFill>
              <a:effectLst/>
              <a:uLnTx/>
              <a:uFillTx/>
              <a:latin typeface="Montserrat" panose="02000505000000020004" pitchFamily="2" charset="0"/>
              <a:ea typeface="Alibaba PuHuiTi Medium" panose="00020600040101010101" charset="-122"/>
              <a:cs typeface="Montserrat" panose="02000505000000020004" pitchFamily="2" charset="0"/>
              <a:sym typeface="+mn-ea"/>
            </a:endParaRPr>
          </a:p>
        </p:txBody>
      </p:sp>
      <p:grpSp>
        <p:nvGrpSpPr>
          <p:cNvPr id="2" name="Group 1"/>
          <p:cNvGrpSpPr/>
          <p:nvPr/>
        </p:nvGrpSpPr>
        <p:grpSpPr>
          <a:xfrm>
            <a:off x="448310" y="-84455"/>
            <a:ext cx="11703050" cy="1386840"/>
            <a:chOff x="842" y="-133"/>
            <a:chExt cx="18430" cy="2184"/>
          </a:xfrm>
        </p:grpSpPr>
        <p:pic>
          <p:nvPicPr>
            <p:cNvPr id="5" name="Picture 4" descr="Prife Logo (Color)"/>
            <p:cNvPicPr>
              <a:picLocks noChangeAspect="1"/>
            </p:cNvPicPr>
            <p:nvPr/>
          </p:nvPicPr>
          <p:blipFill>
            <a:blip r:embed="rId4"/>
            <a:stretch>
              <a:fillRect/>
            </a:stretch>
          </p:blipFill>
          <p:spPr>
            <a:xfrm>
              <a:off x="842" y="628"/>
              <a:ext cx="2464" cy="1041"/>
            </a:xfrm>
            <a:prstGeom prst="rect">
              <a:avLst/>
            </a:prstGeom>
          </p:spPr>
        </p:pic>
        <p:pic>
          <p:nvPicPr>
            <p:cNvPr id="7" name="Picture 6" descr="iTera-Bio Sample 1 copy"/>
            <p:cNvPicPr>
              <a:picLocks noChangeAspect="1"/>
            </p:cNvPicPr>
            <p:nvPr/>
          </p:nvPicPr>
          <p:blipFill>
            <a:blip r:embed="rId5"/>
            <a:stretch>
              <a:fillRect/>
            </a:stretch>
          </p:blipFill>
          <p:spPr>
            <a:xfrm>
              <a:off x="14200" y="-133"/>
              <a:ext cx="5073" cy="2185"/>
            </a:xfrm>
            <a:prstGeom prst="rect">
              <a:avLst/>
            </a:prstGeom>
          </p:spPr>
        </p:pic>
      </p:grpSp>
      <p:sp>
        <p:nvSpPr>
          <p:cNvPr id="6" name="文本框 5"/>
          <p:cNvSpPr txBox="1"/>
          <p:nvPr/>
        </p:nvSpPr>
        <p:spPr>
          <a:xfrm>
            <a:off x="2744470" y="716915"/>
            <a:ext cx="6703060" cy="953135"/>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altLang="zh-CN" sz="2800" b="1" i="0" u="none" strike="noStrike" kern="1200" cap="none" spc="0" normalizeH="0" baseline="0" noProof="0" dirty="0">
                <a:ln>
                  <a:noFill/>
                </a:ln>
                <a:solidFill>
                  <a:srgbClr val="13216A"/>
                </a:solidFill>
                <a:effectLst/>
                <a:uLnTx/>
                <a:uFillTx/>
                <a:latin typeface="Montserrat ExtraBold" panose="00000900000000000000" charset="0"/>
                <a:ea typeface="Alibaba PuHuiTi Medium" panose="00020600040101010101" charset="-122"/>
                <a:cs typeface="Montserrat ExtraBold" panose="00000900000000000000" charset="0"/>
                <a:sym typeface="+mn-ea"/>
              </a:rPr>
              <a:t>Zasada Choroby w Tradycyjnej  Medycynie Chińskiej</a:t>
            </a:r>
            <a:endParaRPr kumimoji="0" lang="en-US" altLang="zh-CN" sz="2800" b="1" i="0" u="none" strike="noStrike" kern="1200" cap="none" spc="0" normalizeH="0" baseline="0" noProof="0" dirty="0">
              <a:ln>
                <a:noFill/>
              </a:ln>
              <a:solidFill>
                <a:srgbClr val="13216A"/>
              </a:solidFill>
              <a:effectLst/>
              <a:uLnTx/>
              <a:uFillTx/>
              <a:latin typeface="Montserrat ExtraBold" panose="00000900000000000000" charset="0"/>
              <a:ea typeface="Alibaba PuHuiTi Medium" panose="00020600040101010101" charset="-122"/>
              <a:cs typeface="Montserrat ExtraBold" panose="00000900000000000000" charset="0"/>
              <a:sym typeface="+mn-ea"/>
            </a:endParaRPr>
          </a:p>
        </p:txBody>
      </p:sp>
    </p:spTree>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room with white circles&#10;&#10;Description automatically generated">
            <a:extLst>
              <a:ext uri="{FF2B5EF4-FFF2-40B4-BE49-F238E27FC236}">
                <a16:creationId xmlns:a16="http://schemas.microsoft.com/office/drawing/2014/main" id="{72D359B3-6553-871B-F973-C52147EF8E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06" y="0"/>
            <a:ext cx="12206605" cy="6858000"/>
          </a:xfrm>
          <a:prstGeom prst="rect">
            <a:avLst/>
          </a:prstGeom>
        </p:spPr>
      </p:pic>
      <p:grpSp>
        <p:nvGrpSpPr>
          <p:cNvPr id="20" name="Group 19"/>
          <p:cNvGrpSpPr/>
          <p:nvPr/>
        </p:nvGrpSpPr>
        <p:grpSpPr>
          <a:xfrm>
            <a:off x="448310" y="-84455"/>
            <a:ext cx="11703050" cy="1386840"/>
            <a:chOff x="842" y="-133"/>
            <a:chExt cx="18430" cy="2184"/>
          </a:xfrm>
        </p:grpSpPr>
        <p:pic>
          <p:nvPicPr>
            <p:cNvPr id="10" name="Picture 9" descr="Prife Logo (Color)"/>
            <p:cNvPicPr>
              <a:picLocks noChangeAspect="1"/>
            </p:cNvPicPr>
            <p:nvPr/>
          </p:nvPicPr>
          <p:blipFill>
            <a:blip r:embed="rId3"/>
            <a:stretch>
              <a:fillRect/>
            </a:stretch>
          </p:blipFill>
          <p:spPr>
            <a:xfrm>
              <a:off x="842" y="628"/>
              <a:ext cx="2464" cy="1041"/>
            </a:xfrm>
            <a:prstGeom prst="rect">
              <a:avLst/>
            </a:prstGeom>
          </p:spPr>
        </p:pic>
        <p:pic>
          <p:nvPicPr>
            <p:cNvPr id="19" name="Picture 18" descr="iTera-Bio Sample 1 copy"/>
            <p:cNvPicPr>
              <a:picLocks noChangeAspect="1"/>
            </p:cNvPicPr>
            <p:nvPr/>
          </p:nvPicPr>
          <p:blipFill>
            <a:blip r:embed="rId4"/>
            <a:stretch>
              <a:fillRect/>
            </a:stretch>
          </p:blipFill>
          <p:spPr>
            <a:xfrm>
              <a:off x="14200" y="-133"/>
              <a:ext cx="5073" cy="2185"/>
            </a:xfrm>
            <a:prstGeom prst="rect">
              <a:avLst/>
            </a:prstGeom>
          </p:spPr>
        </p:pic>
      </p:grpSp>
      <p:pic>
        <p:nvPicPr>
          <p:cNvPr id="9" name="Picture 8" descr="腾晖能量仪_Front"/>
          <p:cNvPicPr>
            <a:picLocks noChangeAspect="1"/>
          </p:cNvPicPr>
          <p:nvPr/>
        </p:nvPicPr>
        <p:blipFill>
          <a:blip r:embed="rId5"/>
          <a:stretch>
            <a:fillRect/>
          </a:stretch>
        </p:blipFill>
        <p:spPr>
          <a:xfrm>
            <a:off x="5446316" y="909634"/>
            <a:ext cx="6571502" cy="5948366"/>
          </a:xfrm>
          <a:prstGeom prst="rect">
            <a:avLst/>
          </a:prstGeom>
        </p:spPr>
      </p:pic>
      <p:pic>
        <p:nvPicPr>
          <p:cNvPr id="46" name="Picture 45"/>
          <p:cNvPicPr>
            <a:picLocks noChangeAspect="1"/>
          </p:cNvPicPr>
          <p:nvPr/>
        </p:nvPicPr>
        <p:blipFill>
          <a:blip r:embed="rId6"/>
          <a:stretch>
            <a:fillRect/>
          </a:stretch>
        </p:blipFill>
        <p:spPr>
          <a:xfrm>
            <a:off x="6092190" y="3425190"/>
            <a:ext cx="7620" cy="7620"/>
          </a:xfrm>
          <a:prstGeom prst="rect">
            <a:avLst/>
          </a:prstGeom>
        </p:spPr>
      </p:pic>
      <p:pic>
        <p:nvPicPr>
          <p:cNvPr id="47" name="Picture 46"/>
          <p:cNvPicPr>
            <a:picLocks noChangeAspect="1"/>
          </p:cNvPicPr>
          <p:nvPr/>
        </p:nvPicPr>
        <p:blipFill>
          <a:blip r:embed="rId6"/>
          <a:stretch>
            <a:fillRect/>
          </a:stretch>
        </p:blipFill>
        <p:spPr>
          <a:xfrm>
            <a:off x="6092190" y="3425190"/>
            <a:ext cx="7620" cy="7620"/>
          </a:xfrm>
          <a:prstGeom prst="rect">
            <a:avLst/>
          </a:prstGeom>
        </p:spPr>
      </p:pic>
      <p:sp>
        <p:nvSpPr>
          <p:cNvPr id="2" name="文本框 5"/>
          <p:cNvSpPr txBox="1"/>
          <p:nvPr/>
        </p:nvSpPr>
        <p:spPr>
          <a:xfrm>
            <a:off x="613640" y="2590800"/>
            <a:ext cx="4641562" cy="2308324"/>
          </a:xfrm>
          <a:prstGeom prst="rect">
            <a:avLst/>
          </a:prstGeom>
          <a:noFill/>
          <a:ln>
            <a:solidFill>
              <a:srgbClr val="000000">
                <a:alpha val="0"/>
              </a:srgbClr>
            </a:solidFill>
          </a:ln>
        </p:spPr>
        <p:txBody>
          <a:bodyPr wrap="square" rtlCol="0">
            <a:spAutoFit/>
          </a:bodyPr>
          <a:lstStyle/>
          <a:p>
            <a:pPr lvl="0" algn="ctr" defTabSz="457200"/>
            <a:r>
              <a:rPr lang="en-US" sz="4800" b="1" dirty="0">
                <a:solidFill>
                  <a:srgbClr val="002060"/>
                </a:solidFill>
                <a:latin typeface="Gotham"/>
              </a:rPr>
              <a:t>WPROWADZENIE DO </a:t>
            </a:r>
          </a:p>
          <a:p>
            <a:pPr lvl="0" algn="ctr" defTabSz="457200"/>
            <a:r>
              <a:rPr lang="en-US" sz="4800" b="1" dirty="0" err="1">
                <a:solidFill>
                  <a:srgbClr val="002060"/>
                </a:solidFill>
                <a:latin typeface="Montserrat" panose="00000500000000000000" pitchFamily="2" charset="0"/>
              </a:rPr>
              <a:t>ITeraBio</a:t>
            </a:r>
            <a:endParaRPr kumimoji="0" lang="en-US" altLang="zh-CN" sz="4800" b="1" i="0" u="none" strike="noStrike" kern="1200" cap="none" spc="0" normalizeH="0" baseline="0" noProof="0" dirty="0">
              <a:ln>
                <a:noFill/>
              </a:ln>
              <a:solidFill>
                <a:srgbClr val="002060"/>
              </a:solidFill>
              <a:effectLst/>
              <a:uLnTx/>
              <a:uFillTx/>
              <a:latin typeface="Montserrat" panose="00000500000000000000" pitchFamily="2" charset="0"/>
              <a:ea typeface="Alibaba PuHuiTi Medium" panose="00020600040101010101" charset="-122"/>
              <a:cs typeface="Montserrat ExtraBold" panose="00000900000000000000" charset="0"/>
              <a:sym typeface="+mn-ea"/>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animEffect transition="in" filter="fade">
                                      <p:cBhvr>
                                        <p:cTn id="9" dur="250"/>
                                        <p:tgtEl>
                                          <p:spTgt spid="2"/>
                                        </p:tgtEl>
                                      </p:cBhvr>
                                    </p:animEffect>
                                  </p:childTnLst>
                                </p:cTn>
                              </p:par>
                            </p:childTnLst>
                          </p:cTn>
                        </p:par>
                        <p:par>
                          <p:cTn id="10" fill="hold">
                            <p:stCondLst>
                              <p:cond delay="25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foot stepping on a device&#10;&#10;Description automatically generated">
            <a:extLst>
              <a:ext uri="{FF2B5EF4-FFF2-40B4-BE49-F238E27FC236}">
                <a16:creationId xmlns:a16="http://schemas.microsoft.com/office/drawing/2014/main" id="{7E4744BF-A497-8FD0-8B6A-E36EE8A32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 y="6894"/>
            <a:ext cx="12192000" cy="6858000"/>
          </a:xfrm>
          <a:prstGeom prst="rect">
            <a:avLst/>
          </a:prstGeom>
        </p:spPr>
      </p:pic>
      <p:grpSp>
        <p:nvGrpSpPr>
          <p:cNvPr id="20" name="Group 19"/>
          <p:cNvGrpSpPr/>
          <p:nvPr/>
        </p:nvGrpSpPr>
        <p:grpSpPr>
          <a:xfrm>
            <a:off x="448310" y="-84455"/>
            <a:ext cx="11703050" cy="1386840"/>
            <a:chOff x="842" y="-133"/>
            <a:chExt cx="18430" cy="2184"/>
          </a:xfrm>
        </p:grpSpPr>
        <p:pic>
          <p:nvPicPr>
            <p:cNvPr id="10" name="Picture 9" descr="Prife Logo (Color)"/>
            <p:cNvPicPr>
              <a:picLocks noChangeAspect="1"/>
            </p:cNvPicPr>
            <p:nvPr/>
          </p:nvPicPr>
          <p:blipFill>
            <a:blip r:embed="rId3"/>
            <a:stretch>
              <a:fillRect/>
            </a:stretch>
          </p:blipFill>
          <p:spPr>
            <a:xfrm>
              <a:off x="842" y="628"/>
              <a:ext cx="2464" cy="1041"/>
            </a:xfrm>
            <a:prstGeom prst="rect">
              <a:avLst/>
            </a:prstGeom>
          </p:spPr>
        </p:pic>
        <p:pic>
          <p:nvPicPr>
            <p:cNvPr id="19" name="Picture 18" descr="iTera-Bio Sample 1 copy"/>
            <p:cNvPicPr>
              <a:picLocks noChangeAspect="1"/>
            </p:cNvPicPr>
            <p:nvPr/>
          </p:nvPicPr>
          <p:blipFill>
            <a:blip r:embed="rId4"/>
            <a:stretch>
              <a:fillRect/>
            </a:stretch>
          </p:blipFill>
          <p:spPr>
            <a:xfrm>
              <a:off x="14200" y="-133"/>
              <a:ext cx="5073" cy="2185"/>
            </a:xfrm>
            <a:prstGeom prst="rect">
              <a:avLst/>
            </a:prstGeom>
          </p:spPr>
        </p:pic>
      </p:grpSp>
      <p:pic>
        <p:nvPicPr>
          <p:cNvPr id="46" name="Picture 45"/>
          <p:cNvPicPr>
            <a:picLocks noChangeAspect="1"/>
          </p:cNvPicPr>
          <p:nvPr/>
        </p:nvPicPr>
        <p:blipFill>
          <a:blip r:embed="rId5"/>
          <a:stretch>
            <a:fillRect/>
          </a:stretch>
        </p:blipFill>
        <p:spPr>
          <a:xfrm>
            <a:off x="6092190" y="3425190"/>
            <a:ext cx="7620" cy="7620"/>
          </a:xfrm>
          <a:prstGeom prst="rect">
            <a:avLst/>
          </a:prstGeom>
        </p:spPr>
      </p:pic>
      <p:pic>
        <p:nvPicPr>
          <p:cNvPr id="47" name="Picture 46"/>
          <p:cNvPicPr>
            <a:picLocks noChangeAspect="1"/>
          </p:cNvPicPr>
          <p:nvPr/>
        </p:nvPicPr>
        <p:blipFill>
          <a:blip r:embed="rId5"/>
          <a:stretch>
            <a:fillRect/>
          </a:stretch>
        </p:blipFill>
        <p:spPr>
          <a:xfrm>
            <a:off x="6092190" y="3425190"/>
            <a:ext cx="7620" cy="7620"/>
          </a:xfrm>
          <a:prstGeom prst="rect">
            <a:avLst/>
          </a:prstGeom>
        </p:spPr>
      </p:pic>
      <p:sp>
        <p:nvSpPr>
          <p:cNvPr id="2" name="文本框 5"/>
          <p:cNvSpPr txBox="1"/>
          <p:nvPr/>
        </p:nvSpPr>
        <p:spPr>
          <a:xfrm>
            <a:off x="448310" y="2118904"/>
            <a:ext cx="5085471" cy="769441"/>
          </a:xfrm>
          <a:prstGeom prst="rect">
            <a:avLst/>
          </a:prstGeom>
          <a:noFill/>
          <a:ln>
            <a:solidFill>
              <a:srgbClr val="000000">
                <a:alpha val="0"/>
              </a:srgbClr>
            </a:solidFill>
          </a:ln>
        </p:spPr>
        <p:txBody>
          <a:bodyPr wrap="square" rtlCol="0">
            <a:spAutoFit/>
          </a:bodyPr>
          <a:lstStyle/>
          <a:p>
            <a:pPr lvl="0" algn="ctr" defTabSz="457200"/>
            <a:r>
              <a:rPr lang="en-US" sz="4400" b="1" dirty="0">
                <a:solidFill>
                  <a:srgbClr val="002060"/>
                </a:solidFill>
                <a:latin typeface="Montserrat ExtraBold" panose="00000900000000000000" pitchFamily="2" charset="0"/>
                <a:cs typeface="Myanmar Text" panose="020B0502040204020203" pitchFamily="34" charset="0"/>
              </a:rPr>
              <a:t>KOMFORTOWY</a:t>
            </a:r>
            <a:endParaRPr kumimoji="0" lang="en-US" altLang="zh-CN" sz="4400" b="1" i="0" u="none" strike="noStrike" kern="1200" cap="none" spc="0" normalizeH="0" baseline="0" noProof="0" dirty="0">
              <a:ln>
                <a:noFill/>
              </a:ln>
              <a:solidFill>
                <a:srgbClr val="002060"/>
              </a:solidFill>
              <a:effectLst/>
              <a:uLnTx/>
              <a:uFillTx/>
              <a:latin typeface="Montserrat ExtraBold" panose="00000900000000000000" pitchFamily="2" charset="0"/>
              <a:ea typeface="Alibaba PuHuiTi Medium" panose="00020600040101010101" charset="-122"/>
              <a:cs typeface="Myanmar Text" panose="020B0502040204020203" pitchFamily="34" charset="0"/>
              <a:sym typeface="+mn-ea"/>
            </a:endParaRPr>
          </a:p>
        </p:txBody>
      </p:sp>
      <p:sp>
        <p:nvSpPr>
          <p:cNvPr id="6" name="文本框 5">
            <a:extLst>
              <a:ext uri="{FF2B5EF4-FFF2-40B4-BE49-F238E27FC236}">
                <a16:creationId xmlns:a16="http://schemas.microsoft.com/office/drawing/2014/main" id="{80545122-317E-B7E0-2934-88F35AFC5924}"/>
              </a:ext>
            </a:extLst>
          </p:cNvPr>
          <p:cNvSpPr txBox="1"/>
          <p:nvPr/>
        </p:nvSpPr>
        <p:spPr>
          <a:xfrm>
            <a:off x="438783" y="3293967"/>
            <a:ext cx="5085471" cy="769441"/>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13216A"/>
                </a:solidFill>
                <a:effectLst/>
                <a:uLnTx/>
                <a:uFillTx/>
                <a:latin typeface="Montserrat ExtraBold" panose="00000900000000000000" charset="0"/>
                <a:ea typeface="Alibaba PuHuiTi Medium" panose="00020600040101010101" charset="-122"/>
                <a:cs typeface="Montserrat ExtraBold" panose="00000900000000000000" charset="0"/>
                <a:sym typeface="+mn-ea"/>
              </a:rPr>
              <a:t>ELEGAN</a:t>
            </a:r>
            <a:r>
              <a:rPr lang="en-US" altLang="zh-CN" sz="4400" b="1" dirty="0">
                <a:solidFill>
                  <a:srgbClr val="13216A"/>
                </a:solidFill>
                <a:latin typeface="Montserrat ExtraBold" panose="00000900000000000000" charset="0"/>
                <a:ea typeface="Alibaba PuHuiTi Medium" panose="00020600040101010101" charset="-122"/>
                <a:cs typeface="Montserrat ExtraBold" panose="00000900000000000000" charset="0"/>
                <a:sym typeface="+mn-ea"/>
              </a:rPr>
              <a:t>CKI</a:t>
            </a:r>
            <a:endParaRPr kumimoji="0" lang="en-US" altLang="zh-CN" sz="4400" b="1" i="0" u="none" strike="noStrike" kern="1200" cap="none" spc="0" normalizeH="0" baseline="0" noProof="0" dirty="0">
              <a:ln>
                <a:noFill/>
              </a:ln>
              <a:solidFill>
                <a:srgbClr val="13216A"/>
              </a:solidFill>
              <a:effectLst/>
              <a:uLnTx/>
              <a:uFillTx/>
              <a:latin typeface="Montserrat ExtraBold" panose="00000900000000000000" charset="0"/>
              <a:ea typeface="Alibaba PuHuiTi Medium" panose="00020600040101010101" charset="-122"/>
              <a:cs typeface="Montserrat ExtraBold" panose="00000900000000000000" charset="0"/>
              <a:sym typeface="+mn-ea"/>
            </a:endParaRPr>
          </a:p>
        </p:txBody>
      </p:sp>
      <p:sp>
        <p:nvSpPr>
          <p:cNvPr id="7" name="文本框 5">
            <a:extLst>
              <a:ext uri="{FF2B5EF4-FFF2-40B4-BE49-F238E27FC236}">
                <a16:creationId xmlns:a16="http://schemas.microsoft.com/office/drawing/2014/main" id="{A2E3B1EF-BD8C-5BE9-FA5A-3704BECE9DF7}"/>
              </a:ext>
            </a:extLst>
          </p:cNvPr>
          <p:cNvSpPr txBox="1"/>
          <p:nvPr/>
        </p:nvSpPr>
        <p:spPr>
          <a:xfrm>
            <a:off x="448309" y="4484278"/>
            <a:ext cx="5085471" cy="769441"/>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13216A"/>
                </a:solidFill>
                <a:effectLst/>
                <a:uLnTx/>
                <a:uFillTx/>
                <a:latin typeface="Montserrat ExtraBold" panose="00000900000000000000" charset="0"/>
                <a:ea typeface="Alibaba PuHuiTi Medium" panose="00020600040101010101" charset="-122"/>
                <a:cs typeface="Montserrat ExtraBold" panose="00000900000000000000" charset="0"/>
                <a:sym typeface="+mn-ea"/>
              </a:rPr>
              <a:t>EFEKTYWNY</a:t>
            </a:r>
          </a:p>
        </p:txBody>
      </p:sp>
    </p:spTree>
    <p:extLst>
      <p:ext uri="{BB962C8B-B14F-4D97-AF65-F5344CB8AC3E}">
        <p14:creationId xmlns:p14="http://schemas.microsoft.com/office/powerpoint/2010/main" val="2521393069"/>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animEffect transition="in" filter="fade">
                                      <p:cBhvr>
                                        <p:cTn id="9" dur="25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250" fill="hold"/>
                                        <p:tgtEl>
                                          <p:spTgt spid="6"/>
                                        </p:tgtEl>
                                        <p:attrNameLst>
                                          <p:attrName>ppt_w</p:attrName>
                                        </p:attrNameLst>
                                      </p:cBhvr>
                                      <p:tavLst>
                                        <p:tav tm="0">
                                          <p:val>
                                            <p:fltVal val="0"/>
                                          </p:val>
                                        </p:tav>
                                        <p:tav tm="100000">
                                          <p:val>
                                            <p:strVal val="#ppt_w"/>
                                          </p:val>
                                        </p:tav>
                                      </p:tavLst>
                                    </p:anim>
                                    <p:anim calcmode="lin" valueType="num">
                                      <p:cBhvr>
                                        <p:cTn id="13" dur="250" fill="hold"/>
                                        <p:tgtEl>
                                          <p:spTgt spid="6"/>
                                        </p:tgtEl>
                                        <p:attrNameLst>
                                          <p:attrName>ppt_h</p:attrName>
                                        </p:attrNameLst>
                                      </p:cBhvr>
                                      <p:tavLst>
                                        <p:tav tm="0">
                                          <p:val>
                                            <p:fltVal val="0"/>
                                          </p:val>
                                        </p:tav>
                                        <p:tav tm="100000">
                                          <p:val>
                                            <p:strVal val="#ppt_h"/>
                                          </p:val>
                                        </p:tav>
                                      </p:tavLst>
                                    </p:anim>
                                    <p:animEffect transition="in" filter="fade">
                                      <p:cBhvr>
                                        <p:cTn id="14" dur="25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250" fill="hold"/>
                                        <p:tgtEl>
                                          <p:spTgt spid="7"/>
                                        </p:tgtEl>
                                        <p:attrNameLst>
                                          <p:attrName>ppt_w</p:attrName>
                                        </p:attrNameLst>
                                      </p:cBhvr>
                                      <p:tavLst>
                                        <p:tav tm="0">
                                          <p:val>
                                            <p:fltVal val="0"/>
                                          </p:val>
                                        </p:tav>
                                        <p:tav tm="100000">
                                          <p:val>
                                            <p:strVal val="#ppt_w"/>
                                          </p:val>
                                        </p:tav>
                                      </p:tavLst>
                                    </p:anim>
                                    <p:anim calcmode="lin" valueType="num">
                                      <p:cBhvr>
                                        <p:cTn id="18" dur="250" fill="hold"/>
                                        <p:tgtEl>
                                          <p:spTgt spid="7"/>
                                        </p:tgtEl>
                                        <p:attrNameLst>
                                          <p:attrName>ppt_h</p:attrName>
                                        </p:attrNameLst>
                                      </p:cBhvr>
                                      <p:tavLst>
                                        <p:tav tm="0">
                                          <p:val>
                                            <p:fltVal val="0"/>
                                          </p:val>
                                        </p:tav>
                                        <p:tav tm="100000">
                                          <p:val>
                                            <p:strVal val="#ppt_h"/>
                                          </p:val>
                                        </p:tav>
                                      </p:tavLst>
                                    </p:anim>
                                    <p:animEffect transition="in" filter="fade">
                                      <p:cBhvr>
                                        <p:cTn id="19"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room with white circles&#10;&#10;Description automatically generated">
            <a:extLst>
              <a:ext uri="{FF2B5EF4-FFF2-40B4-BE49-F238E27FC236}">
                <a16:creationId xmlns:a16="http://schemas.microsoft.com/office/drawing/2014/main" id="{36847EAE-8157-8ACD-800D-915EADB833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06" y="0"/>
            <a:ext cx="12206605" cy="6858000"/>
          </a:xfrm>
          <a:prstGeom prst="rect">
            <a:avLst/>
          </a:prstGeom>
        </p:spPr>
      </p:pic>
      <p:pic>
        <p:nvPicPr>
          <p:cNvPr id="9" name="Picture 8"/>
          <p:cNvPicPr>
            <a:picLocks noChangeAspect="1"/>
          </p:cNvPicPr>
          <p:nvPr/>
        </p:nvPicPr>
        <p:blipFill>
          <a:blip r:embed="rId4"/>
          <a:srcRect l="1052" r="114"/>
          <a:stretch>
            <a:fillRect/>
          </a:stretch>
        </p:blipFill>
        <p:spPr>
          <a:xfrm>
            <a:off x="588010" y="1595755"/>
            <a:ext cx="3900170" cy="4652645"/>
          </a:xfrm>
          <a:prstGeom prst="rect">
            <a:avLst/>
          </a:prstGeom>
        </p:spPr>
      </p:pic>
      <p:sp>
        <p:nvSpPr>
          <p:cNvPr id="22" name="Rectangles 21"/>
          <p:cNvSpPr/>
          <p:nvPr/>
        </p:nvSpPr>
        <p:spPr>
          <a:xfrm>
            <a:off x="8273415" y="1581150"/>
            <a:ext cx="3235960" cy="1513205"/>
          </a:xfrm>
          <a:prstGeom prst="rect">
            <a:avLst/>
          </a:prstGeom>
          <a:solidFill>
            <a:srgbClr val="1C5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思源黑体"/>
              <a:cs typeface="+mn-cs"/>
            </a:endParaRPr>
          </a:p>
        </p:txBody>
      </p:sp>
      <p:sp>
        <p:nvSpPr>
          <p:cNvPr id="21" name="Rectangles 20"/>
          <p:cNvSpPr/>
          <p:nvPr/>
        </p:nvSpPr>
        <p:spPr>
          <a:xfrm>
            <a:off x="4784090" y="1585595"/>
            <a:ext cx="3235960" cy="1513205"/>
          </a:xfrm>
          <a:prstGeom prst="rect">
            <a:avLst/>
          </a:prstGeom>
          <a:solidFill>
            <a:srgbClr val="1C5C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思源黑体"/>
              <a:cs typeface="+mn-cs"/>
            </a:endParaRPr>
          </a:p>
        </p:txBody>
      </p:sp>
      <p:grpSp>
        <p:nvGrpSpPr>
          <p:cNvPr id="20" name="Group 19"/>
          <p:cNvGrpSpPr/>
          <p:nvPr/>
        </p:nvGrpSpPr>
        <p:grpSpPr>
          <a:xfrm>
            <a:off x="448310" y="-84455"/>
            <a:ext cx="11703050" cy="1386840"/>
            <a:chOff x="842" y="-133"/>
            <a:chExt cx="18430" cy="2184"/>
          </a:xfrm>
        </p:grpSpPr>
        <p:pic>
          <p:nvPicPr>
            <p:cNvPr id="11" name="Picture 10" descr="Prife Logo (Color)"/>
            <p:cNvPicPr>
              <a:picLocks noChangeAspect="1"/>
            </p:cNvPicPr>
            <p:nvPr/>
          </p:nvPicPr>
          <p:blipFill>
            <a:blip r:embed="rId5"/>
            <a:stretch>
              <a:fillRect/>
            </a:stretch>
          </p:blipFill>
          <p:spPr>
            <a:xfrm>
              <a:off x="842" y="628"/>
              <a:ext cx="2464" cy="1041"/>
            </a:xfrm>
            <a:prstGeom prst="rect">
              <a:avLst/>
            </a:prstGeom>
          </p:spPr>
        </p:pic>
        <p:pic>
          <p:nvPicPr>
            <p:cNvPr id="19" name="Picture 18" descr="iTera-Bio Sample 1 copy"/>
            <p:cNvPicPr>
              <a:picLocks noChangeAspect="1"/>
            </p:cNvPicPr>
            <p:nvPr/>
          </p:nvPicPr>
          <p:blipFill>
            <a:blip r:embed="rId6"/>
            <a:stretch>
              <a:fillRect/>
            </a:stretch>
          </p:blipFill>
          <p:spPr>
            <a:xfrm>
              <a:off x="14200" y="-133"/>
              <a:ext cx="5073" cy="2185"/>
            </a:xfrm>
            <a:prstGeom prst="rect">
              <a:avLst/>
            </a:prstGeom>
          </p:spPr>
        </p:pic>
      </p:grpSp>
      <p:sp>
        <p:nvSpPr>
          <p:cNvPr id="23" name="文本框 5"/>
          <p:cNvSpPr txBox="1"/>
          <p:nvPr/>
        </p:nvSpPr>
        <p:spPr>
          <a:xfrm>
            <a:off x="4900930" y="1844675"/>
            <a:ext cx="3322955" cy="984885"/>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err="1">
                <a:solidFill>
                  <a:schemeClr val="bg1"/>
                </a:solidFill>
                <a:latin typeface="Montserrat ExtraBold" panose="00000900000000000000" pitchFamily="2" charset="0"/>
              </a:rPr>
              <a:t>Zapamiętywanie</a:t>
            </a:r>
            <a:r>
              <a:rPr lang="en-US" sz="1400" dirty="0">
                <a:solidFill>
                  <a:schemeClr val="bg1"/>
                </a:solidFill>
                <a:latin typeface="Montserrat ExtraBold" panose="00000900000000000000" pitchFamily="2" charset="0"/>
              </a:rPr>
              <a:t> </a:t>
            </a:r>
            <a:r>
              <a:rPr lang="en-US" sz="1400" dirty="0" err="1">
                <a:solidFill>
                  <a:schemeClr val="bg1"/>
                </a:solidFill>
                <a:latin typeface="Montserrat ExtraBold" panose="00000900000000000000" pitchFamily="2" charset="0"/>
              </a:rPr>
              <a:t>punktu</a:t>
            </a:r>
            <a:r>
              <a:rPr lang="en-US" sz="1400" dirty="0">
                <a:solidFill>
                  <a:schemeClr val="bg1"/>
                </a:solidFill>
                <a:latin typeface="Montserrat ExtraBold" panose="00000900000000000000" pitchFamily="2" charset="0"/>
              </a:rPr>
              <a:t> </a:t>
            </a:r>
            <a:r>
              <a:rPr lang="en-US" sz="1400" dirty="0" err="1">
                <a:solidFill>
                  <a:schemeClr val="bg1"/>
                </a:solidFill>
                <a:latin typeface="Montserrat ExtraBold" panose="00000900000000000000" pitchFamily="2" charset="0"/>
              </a:rPr>
              <a:t>przerwania</a:t>
            </a:r>
            <a:r>
              <a:rPr lang="en-US" sz="1400" dirty="0">
                <a:solidFill>
                  <a:schemeClr val="bg1"/>
                </a:solidFill>
                <a:latin typeface="Montserrat ExtraBold" panose="00000900000000000000" pitchFamily="2" charset="0"/>
              </a:rPr>
              <a:t>.</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Montserrat ExtraBold" panose="00000900000000000000" pitchFamily="2"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dirty="0" err="1">
                <a:solidFill>
                  <a:schemeClr val="bg1"/>
                </a:solidFill>
                <a:latin typeface="Montserrat ExtraBold" panose="00000900000000000000" pitchFamily="2" charset="0"/>
              </a:rPr>
              <a:t>Ł</a:t>
            </a:r>
            <a:r>
              <a:rPr lang="en-US" sz="1400" dirty="0" err="1">
                <a:solidFill>
                  <a:schemeClr val="bg1"/>
                </a:solidFill>
                <a:latin typeface="Montserrat ExtraBold" panose="00000900000000000000" pitchFamily="2" charset="0"/>
              </a:rPr>
              <a:t>atwa</a:t>
            </a:r>
            <a:r>
              <a:rPr lang="en-US" sz="1400" dirty="0">
                <a:solidFill>
                  <a:schemeClr val="bg1"/>
                </a:solidFill>
                <a:latin typeface="Montserrat ExtraBold" panose="00000900000000000000" pitchFamily="2" charset="0"/>
              </a:rPr>
              <a:t> </a:t>
            </a:r>
            <a:r>
              <a:rPr lang="en-US" sz="1400" dirty="0" err="1">
                <a:solidFill>
                  <a:schemeClr val="bg1"/>
                </a:solidFill>
                <a:latin typeface="Montserrat ExtraBold" panose="00000900000000000000" pitchFamily="2" charset="0"/>
              </a:rPr>
              <a:t>kontrola</a:t>
            </a:r>
            <a:r>
              <a:rPr lang="en-US" sz="1400" dirty="0">
                <a:solidFill>
                  <a:schemeClr val="bg1"/>
                </a:solidFill>
                <a:latin typeface="Montserrat ExtraBold" panose="00000900000000000000" pitchFamily="2" charset="0"/>
              </a:rPr>
              <a:t>.</a:t>
            </a:r>
            <a:endParaRPr kumimoji="0" lang="en-MY" altLang="zh-CN" sz="1400" b="0" i="0" u="none" strike="noStrike" kern="1200" cap="none" spc="0" normalizeH="0" baseline="0" noProof="0" dirty="0">
              <a:ln>
                <a:noFill/>
              </a:ln>
              <a:solidFill>
                <a:schemeClr val="bg1"/>
              </a:solidFill>
              <a:effectLst/>
              <a:uLnTx/>
              <a:uFillTx/>
              <a:latin typeface="Montserrat ExtraBold" panose="00000900000000000000" pitchFamily="2" charset="0"/>
              <a:ea typeface="Alibaba PuHuiTi Medium" panose="00020600040101010101" charset="-122"/>
              <a:cs typeface="Montserrat SemiBold" panose="00000700000000000000" charset="0"/>
              <a:sym typeface="+mn-ea"/>
            </a:endParaRPr>
          </a:p>
        </p:txBody>
      </p:sp>
      <p:sp>
        <p:nvSpPr>
          <p:cNvPr id="10" name="文本框 5"/>
          <p:cNvSpPr txBox="1"/>
          <p:nvPr/>
        </p:nvSpPr>
        <p:spPr>
          <a:xfrm>
            <a:off x="8047355" y="1906270"/>
            <a:ext cx="3537585" cy="1077218"/>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Montserrat ExtraBold" panose="00000900000000000000" charset="0"/>
                <a:ea typeface="Alibaba PuHuiTi Medium" panose="00020600040101010101" charset="-122"/>
                <a:cs typeface="Montserrat ExtraBold" panose="00000900000000000000" charset="0"/>
                <a:sym typeface="+mn-ea"/>
              </a:rPr>
              <a:t>IMD</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800" b="0" i="0" u="none" strike="noStrike" kern="1200" cap="none" spc="0" normalizeH="0" baseline="0" noProof="0" dirty="0">
              <a:ln>
                <a:noFill/>
              </a:ln>
              <a:solidFill>
                <a:prstClr val="white"/>
              </a:solidFill>
              <a:effectLst/>
              <a:uLnTx/>
              <a:uFillTx/>
              <a:latin typeface="Montserrat ExtraBold" panose="00000900000000000000" charset="0"/>
              <a:ea typeface="Alibaba PuHuiTi Medium" panose="00020600040101010101" charset="-122"/>
              <a:cs typeface="Montserrat ExtraBold" panose="00000900000000000000" charset="0"/>
              <a:sym typeface="+mn-ea"/>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Montserrat ExtraBold" panose="00000900000000000000" charset="0"/>
                <a:ea typeface="Alibaba PuHuiTi Medium" panose="00020600040101010101" charset="-122"/>
                <a:cs typeface="Montserrat ExtraBold" panose="00000900000000000000" charset="0"/>
                <a:sym typeface="+mn-ea"/>
              </a:rPr>
              <a:t>（</a:t>
            </a:r>
            <a:r>
              <a:rPr lang="en-US" sz="1600" dirty="0" err="1">
                <a:solidFill>
                  <a:schemeClr val="bg1"/>
                </a:solidFill>
                <a:latin typeface="Montserrat ExtraBold" panose="00000900000000000000" pitchFamily="2" charset="0"/>
              </a:rPr>
              <a:t>Dekoracja</a:t>
            </a:r>
            <a:r>
              <a:rPr lang="en-US" sz="1600" dirty="0">
                <a:solidFill>
                  <a:schemeClr val="bg1"/>
                </a:solidFill>
                <a:latin typeface="Montserrat ExtraBold" panose="00000900000000000000" pitchFamily="2" charset="0"/>
              </a:rPr>
              <a:t> w </a:t>
            </a:r>
            <a:r>
              <a:rPr lang="en-US" sz="1600" dirty="0" err="1">
                <a:solidFill>
                  <a:schemeClr val="bg1"/>
                </a:solidFill>
                <a:latin typeface="Montserrat ExtraBold" panose="00000900000000000000" pitchFamily="2" charset="0"/>
              </a:rPr>
              <a:t>formie</a:t>
            </a:r>
            <a:r>
              <a:rPr lang="en-US" sz="1600" dirty="0">
                <a:solidFill>
                  <a:schemeClr val="bg1"/>
                </a:solidFill>
                <a:latin typeface="Montserrat ExtraBold" panose="00000900000000000000" pitchFamily="2" charset="0"/>
              </a:rPr>
              <a:t> </a:t>
            </a:r>
            <a:r>
              <a:rPr lang="en-US" sz="1600" dirty="0" err="1">
                <a:solidFill>
                  <a:schemeClr val="bg1"/>
                </a:solidFill>
                <a:latin typeface="Montserrat ExtraBold" panose="00000900000000000000" pitchFamily="2" charset="0"/>
              </a:rPr>
              <a:t>wtryskowej</a:t>
            </a:r>
            <a:r>
              <a:rPr kumimoji="0" lang="zh-CN" altLang="en-US" sz="1600" b="0" i="0" u="none" strike="noStrike" kern="1200" cap="none" spc="0" normalizeH="0" baseline="0" noProof="0" dirty="0">
                <a:ln>
                  <a:noFill/>
                </a:ln>
                <a:solidFill>
                  <a:prstClr val="white"/>
                </a:solidFill>
                <a:effectLst/>
                <a:uLnTx/>
                <a:uFillTx/>
                <a:latin typeface="Montserrat ExtraBold" panose="00000900000000000000" charset="0"/>
                <a:ea typeface="Alibaba PuHuiTi Medium" panose="00020600040101010101" charset="-122"/>
                <a:cs typeface="Montserrat ExtraBold" panose="00000900000000000000" charset="0"/>
                <a:sym typeface="+mn-ea"/>
              </a:rPr>
              <a:t>)</a:t>
            </a:r>
          </a:p>
        </p:txBody>
      </p:sp>
      <p:pic>
        <p:nvPicPr>
          <p:cNvPr id="12" name="Picture 11" descr="iTera Bio Paste4"/>
          <p:cNvPicPr>
            <a:picLocks noChangeAspect="1"/>
          </p:cNvPicPr>
          <p:nvPr/>
        </p:nvPicPr>
        <p:blipFill>
          <a:blip r:embed="rId7"/>
          <a:srcRect l="6977" t="39892" r="10831"/>
          <a:stretch>
            <a:fillRect/>
          </a:stretch>
        </p:blipFill>
        <p:spPr>
          <a:xfrm>
            <a:off x="8272780" y="3094355"/>
            <a:ext cx="3245485" cy="3154045"/>
          </a:xfrm>
          <a:prstGeom prst="rect">
            <a:avLst/>
          </a:prstGeom>
        </p:spPr>
      </p:pic>
      <p:pic>
        <p:nvPicPr>
          <p:cNvPr id="2" name="Picture 1" descr="Level Pix"/>
          <p:cNvPicPr>
            <a:picLocks noChangeAspect="1"/>
          </p:cNvPicPr>
          <p:nvPr/>
        </p:nvPicPr>
        <p:blipFill>
          <a:blip r:embed="rId8"/>
          <a:srcRect l="31908" t="39204" r="8077" b="14657"/>
          <a:stretch>
            <a:fillRect/>
          </a:stretch>
        </p:blipFill>
        <p:spPr>
          <a:xfrm>
            <a:off x="4784090" y="3098800"/>
            <a:ext cx="3248660" cy="3164205"/>
          </a:xfrm>
          <a:prstGeom prst="rect">
            <a:avLst/>
          </a:prstGeom>
        </p:spPr>
      </p:pic>
      <p:sp>
        <p:nvSpPr>
          <p:cNvPr id="3" name="文本框 5"/>
          <p:cNvSpPr txBox="1"/>
          <p:nvPr/>
        </p:nvSpPr>
        <p:spPr>
          <a:xfrm>
            <a:off x="2744470" y="640715"/>
            <a:ext cx="6703060" cy="521970"/>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latin typeface="Montserrat ExtraBold" panose="00000900000000000000" pitchFamily="2" charset="0"/>
              </a:rPr>
              <a:t>WYGODNY PANEL STEROWANIA</a:t>
            </a:r>
            <a:endParaRPr kumimoji="0" lang="en-MY" sz="2800" b="1" i="0" u="none" strike="noStrike" kern="1200" cap="none" spc="0" normalizeH="0" baseline="0" noProof="0" dirty="0">
              <a:ln>
                <a:noFill/>
              </a:ln>
              <a:solidFill>
                <a:srgbClr val="00283C"/>
              </a:solidFill>
              <a:effectLst/>
              <a:uLnTx/>
              <a:uFillTx/>
              <a:latin typeface="Montserrat ExtraBold" panose="00000900000000000000" pitchFamily="2" charset="0"/>
              <a:ea typeface="Alibaba PuHuiTi Medium" panose="00020600040101010101" charset="-122"/>
              <a:cs typeface="Open Sans ExtraBold" charset="0"/>
              <a:sym typeface="+mn-ea"/>
            </a:endParaRPr>
          </a:p>
        </p:txBody>
      </p:sp>
    </p:spTree>
    <p:extLst>
      <p:ext uri="{BB962C8B-B14F-4D97-AF65-F5344CB8AC3E}">
        <p14:creationId xmlns:p14="http://schemas.microsoft.com/office/powerpoint/2010/main" val="1031093460"/>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1999" cy="6857999"/>
            <a:chOff x="0" y="0"/>
            <a:chExt cx="12191999" cy="6857999"/>
          </a:xfrm>
        </p:grpSpPr>
        <p:pic>
          <p:nvPicPr>
            <p:cNvPr id="3" name="object 3"/>
            <p:cNvPicPr/>
            <p:nvPr/>
          </p:nvPicPr>
          <p:blipFill>
            <a:blip r:embed="rId2" cstate="print"/>
            <a:stretch>
              <a:fillRect/>
            </a:stretch>
          </p:blipFill>
          <p:spPr>
            <a:xfrm>
              <a:off x="0" y="0"/>
              <a:ext cx="12191999" cy="6857999"/>
            </a:xfrm>
            <a:prstGeom prst="rect">
              <a:avLst/>
            </a:prstGeom>
          </p:spPr>
        </p:pic>
        <p:pic>
          <p:nvPicPr>
            <p:cNvPr id="4" name="object 4"/>
            <p:cNvPicPr/>
            <p:nvPr/>
          </p:nvPicPr>
          <p:blipFill>
            <a:blip r:embed="rId3" cstate="print"/>
            <a:stretch>
              <a:fillRect/>
            </a:stretch>
          </p:blipFill>
          <p:spPr>
            <a:xfrm>
              <a:off x="3893819" y="2140585"/>
              <a:ext cx="4453255" cy="4030979"/>
            </a:xfrm>
            <a:prstGeom prst="rect">
              <a:avLst/>
            </a:prstGeom>
          </p:spPr>
        </p:pic>
        <p:pic>
          <p:nvPicPr>
            <p:cNvPr id="5" name="object 5"/>
            <p:cNvPicPr/>
            <p:nvPr/>
          </p:nvPicPr>
          <p:blipFill>
            <a:blip r:embed="rId4" cstate="print"/>
            <a:stretch>
              <a:fillRect/>
            </a:stretch>
          </p:blipFill>
          <p:spPr>
            <a:xfrm>
              <a:off x="2202814" y="5006975"/>
              <a:ext cx="1356360" cy="656590"/>
            </a:xfrm>
            <a:prstGeom prst="rect">
              <a:avLst/>
            </a:prstGeom>
          </p:spPr>
        </p:pic>
        <p:pic>
          <p:nvPicPr>
            <p:cNvPr id="6" name="object 6"/>
            <p:cNvPicPr/>
            <p:nvPr/>
          </p:nvPicPr>
          <p:blipFill>
            <a:blip r:embed="rId5" cstate="print"/>
            <a:stretch>
              <a:fillRect/>
            </a:stretch>
          </p:blipFill>
          <p:spPr>
            <a:xfrm>
              <a:off x="2202814" y="1659254"/>
              <a:ext cx="1356360" cy="935989"/>
            </a:xfrm>
            <a:prstGeom prst="rect">
              <a:avLst/>
            </a:prstGeom>
          </p:spPr>
        </p:pic>
        <p:pic>
          <p:nvPicPr>
            <p:cNvPr id="7" name="object 7"/>
            <p:cNvPicPr/>
            <p:nvPr/>
          </p:nvPicPr>
          <p:blipFill>
            <a:blip r:embed="rId6" cstate="print"/>
            <a:stretch>
              <a:fillRect/>
            </a:stretch>
          </p:blipFill>
          <p:spPr>
            <a:xfrm>
              <a:off x="592455" y="4291965"/>
              <a:ext cx="1356359" cy="656590"/>
            </a:xfrm>
            <a:prstGeom prst="rect">
              <a:avLst/>
            </a:prstGeom>
          </p:spPr>
        </p:pic>
        <p:pic>
          <p:nvPicPr>
            <p:cNvPr id="8" name="object 8"/>
            <p:cNvPicPr/>
            <p:nvPr/>
          </p:nvPicPr>
          <p:blipFill>
            <a:blip r:embed="rId7" cstate="print"/>
            <a:stretch>
              <a:fillRect/>
            </a:stretch>
          </p:blipFill>
          <p:spPr>
            <a:xfrm>
              <a:off x="594359" y="2646045"/>
              <a:ext cx="1356360" cy="656589"/>
            </a:xfrm>
            <a:prstGeom prst="rect">
              <a:avLst/>
            </a:prstGeom>
          </p:spPr>
        </p:pic>
        <p:pic>
          <p:nvPicPr>
            <p:cNvPr id="9" name="object 9"/>
            <p:cNvPicPr/>
            <p:nvPr/>
          </p:nvPicPr>
          <p:blipFill>
            <a:blip r:embed="rId8" cstate="print"/>
            <a:stretch>
              <a:fillRect/>
            </a:stretch>
          </p:blipFill>
          <p:spPr>
            <a:xfrm>
              <a:off x="10159365" y="4152265"/>
              <a:ext cx="1356359" cy="935990"/>
            </a:xfrm>
            <a:prstGeom prst="rect">
              <a:avLst/>
            </a:prstGeom>
          </p:spPr>
        </p:pic>
        <p:pic>
          <p:nvPicPr>
            <p:cNvPr id="10" name="object 10"/>
            <p:cNvPicPr/>
            <p:nvPr/>
          </p:nvPicPr>
          <p:blipFill>
            <a:blip r:embed="rId9" cstate="print"/>
            <a:stretch>
              <a:fillRect/>
            </a:stretch>
          </p:blipFill>
          <p:spPr>
            <a:xfrm>
              <a:off x="10158094" y="2637154"/>
              <a:ext cx="1356359" cy="656589"/>
            </a:xfrm>
            <a:prstGeom prst="rect">
              <a:avLst/>
            </a:prstGeom>
          </p:spPr>
        </p:pic>
        <p:pic>
          <p:nvPicPr>
            <p:cNvPr id="11" name="object 11"/>
            <p:cNvPicPr/>
            <p:nvPr/>
          </p:nvPicPr>
          <p:blipFill>
            <a:blip r:embed="rId10" cstate="print"/>
            <a:stretch>
              <a:fillRect/>
            </a:stretch>
          </p:blipFill>
          <p:spPr>
            <a:xfrm>
              <a:off x="8288019" y="4997450"/>
              <a:ext cx="1591309" cy="656590"/>
            </a:xfrm>
            <a:prstGeom prst="rect">
              <a:avLst/>
            </a:prstGeom>
          </p:spPr>
        </p:pic>
        <p:pic>
          <p:nvPicPr>
            <p:cNvPr id="12" name="object 12"/>
            <p:cNvPicPr/>
            <p:nvPr/>
          </p:nvPicPr>
          <p:blipFill>
            <a:blip r:embed="rId11" cstate="print"/>
            <a:stretch>
              <a:fillRect/>
            </a:stretch>
          </p:blipFill>
          <p:spPr>
            <a:xfrm>
              <a:off x="8293735" y="1798954"/>
              <a:ext cx="1590040" cy="656589"/>
            </a:xfrm>
            <a:prstGeom prst="rect">
              <a:avLst/>
            </a:prstGeom>
          </p:spPr>
        </p:pic>
        <p:pic>
          <p:nvPicPr>
            <p:cNvPr id="13" name="object 13"/>
            <p:cNvPicPr/>
            <p:nvPr/>
          </p:nvPicPr>
          <p:blipFill>
            <a:blip r:embed="rId12" cstate="print"/>
            <a:stretch>
              <a:fillRect/>
            </a:stretch>
          </p:blipFill>
          <p:spPr>
            <a:xfrm>
              <a:off x="9679940" y="0"/>
              <a:ext cx="2512059" cy="1104900"/>
            </a:xfrm>
            <a:prstGeom prst="rect">
              <a:avLst/>
            </a:prstGeom>
          </p:spPr>
        </p:pic>
        <p:pic>
          <p:nvPicPr>
            <p:cNvPr id="14" name="object 14"/>
            <p:cNvPicPr/>
            <p:nvPr/>
          </p:nvPicPr>
          <p:blipFill>
            <a:blip r:embed="rId13" cstate="print"/>
            <a:stretch>
              <a:fillRect/>
            </a:stretch>
          </p:blipFill>
          <p:spPr>
            <a:xfrm>
              <a:off x="0" y="0"/>
              <a:ext cx="2312034" cy="1588770"/>
            </a:xfrm>
            <a:prstGeom prst="rect">
              <a:avLst/>
            </a:prstGeom>
          </p:spPr>
        </p:pic>
      </p:grpSp>
      <p:sp>
        <p:nvSpPr>
          <p:cNvPr id="15" name="object 15"/>
          <p:cNvSpPr txBox="1">
            <a:spLocks noGrp="1"/>
          </p:cNvSpPr>
          <p:nvPr>
            <p:ph type="title"/>
          </p:nvPr>
        </p:nvSpPr>
        <p:spPr>
          <a:xfrm>
            <a:off x="3953890" y="752792"/>
            <a:ext cx="4287520" cy="452755"/>
          </a:xfrm>
          <a:prstGeom prst="rect">
            <a:avLst/>
          </a:prstGeom>
        </p:spPr>
        <p:txBody>
          <a:bodyPr vert="horz" wrap="square" lIns="0" tIns="12700" rIns="0" bIns="0" rtlCol="0">
            <a:spAutoFit/>
          </a:bodyPr>
          <a:lstStyle/>
          <a:p>
            <a:pPr marL="12700">
              <a:lnSpc>
                <a:spcPct val="100000"/>
              </a:lnSpc>
              <a:spcBef>
                <a:spcPts val="100"/>
              </a:spcBef>
            </a:pPr>
            <a:r>
              <a:rPr sz="2800" spc="-5" dirty="0"/>
              <a:t>iTera-Bio</a:t>
            </a:r>
            <a:r>
              <a:rPr sz="2800" spc="-25" dirty="0"/>
              <a:t> </a:t>
            </a:r>
            <a:r>
              <a:rPr sz="2800" dirty="0"/>
              <a:t>-</a:t>
            </a:r>
            <a:r>
              <a:rPr sz="2800" spc="-25" dirty="0"/>
              <a:t> </a:t>
            </a:r>
            <a:r>
              <a:rPr sz="2800" spc="-5" dirty="0"/>
              <a:t>Upgraded</a:t>
            </a:r>
            <a:r>
              <a:rPr sz="2800" spc="5" dirty="0"/>
              <a:t> </a:t>
            </a:r>
            <a:r>
              <a:rPr sz="2800" spc="-5" dirty="0"/>
              <a:t>Version</a:t>
            </a:r>
            <a:endParaRPr sz="2800"/>
          </a:p>
        </p:txBody>
      </p:sp>
      <p:sp>
        <p:nvSpPr>
          <p:cNvPr id="16" name="object 16"/>
          <p:cNvSpPr txBox="1"/>
          <p:nvPr/>
        </p:nvSpPr>
        <p:spPr>
          <a:xfrm>
            <a:off x="4210183" y="1268169"/>
            <a:ext cx="3620769" cy="320601"/>
          </a:xfrm>
          <a:prstGeom prst="rect">
            <a:avLst/>
          </a:prstGeom>
        </p:spPr>
        <p:txBody>
          <a:bodyPr vert="horz" wrap="square" lIns="0" tIns="12700" rIns="0" bIns="0" rtlCol="0">
            <a:spAutoFit/>
          </a:bodyPr>
          <a:lstStyle/>
          <a:p>
            <a:pPr marL="12700">
              <a:lnSpc>
                <a:spcPct val="100000"/>
              </a:lnSpc>
              <a:spcBef>
                <a:spcPts val="100"/>
              </a:spcBef>
            </a:pPr>
            <a:r>
              <a:rPr lang="en-US" sz="2000" b="1" dirty="0" err="1">
                <a:solidFill>
                  <a:schemeClr val="bg1">
                    <a:lumMod val="50000"/>
                  </a:schemeClr>
                </a:solidFill>
              </a:rPr>
              <a:t>Aktywuje</a:t>
            </a:r>
            <a:r>
              <a:rPr lang="en-US" sz="2000" b="1" dirty="0"/>
              <a:t> </a:t>
            </a:r>
            <a:r>
              <a:rPr lang="en-US" sz="2000" b="1" dirty="0" err="1">
                <a:solidFill>
                  <a:schemeClr val="bg1">
                    <a:lumMod val="50000"/>
                  </a:schemeClr>
                </a:solidFill>
              </a:rPr>
              <a:t>energetykę</a:t>
            </a:r>
            <a:r>
              <a:rPr lang="en-US" sz="2000" b="1" dirty="0">
                <a:solidFill>
                  <a:schemeClr val="bg1">
                    <a:lumMod val="50000"/>
                  </a:schemeClr>
                </a:solidFill>
              </a:rPr>
              <a:t> </a:t>
            </a:r>
            <a:r>
              <a:rPr lang="en-US" sz="2000" b="1" dirty="0" err="1">
                <a:solidFill>
                  <a:schemeClr val="bg1">
                    <a:lumMod val="50000"/>
                  </a:schemeClr>
                </a:solidFill>
              </a:rPr>
              <a:t>komórkową</a:t>
            </a:r>
            <a:endParaRPr sz="2000" b="1" dirty="0">
              <a:solidFill>
                <a:schemeClr val="bg1">
                  <a:lumMod val="50000"/>
                </a:schemeClr>
              </a:solidFill>
              <a:latin typeface="Arial MT"/>
              <a:cs typeface="Arial MT"/>
            </a:endParaRPr>
          </a:p>
        </p:txBody>
      </p:sp>
      <p:sp>
        <p:nvSpPr>
          <p:cNvPr id="17" name="object 17"/>
          <p:cNvSpPr txBox="1"/>
          <p:nvPr/>
        </p:nvSpPr>
        <p:spPr>
          <a:xfrm>
            <a:off x="591184" y="2622295"/>
            <a:ext cx="1356360" cy="656590"/>
          </a:xfrm>
          <a:prstGeom prst="rect">
            <a:avLst/>
          </a:prstGeom>
          <a:ln w="6350">
            <a:noFill/>
          </a:ln>
        </p:spPr>
        <p:txBody>
          <a:bodyPr vert="horz" wrap="square" lIns="0" tIns="46990" rIns="0" bIns="0" rtlCol="0">
            <a:spAutoFit/>
          </a:bodyPr>
          <a:lstStyle/>
          <a:p>
            <a:pPr marL="116839" marR="102235">
              <a:lnSpc>
                <a:spcPct val="101899"/>
              </a:lnSpc>
              <a:spcBef>
                <a:spcPts val="370"/>
              </a:spcBef>
            </a:pPr>
            <a:r>
              <a:rPr sz="1800" spc="114" dirty="0">
                <a:solidFill>
                  <a:srgbClr val="FFFFFF"/>
                </a:solidFill>
                <a:latin typeface="Arial MT"/>
                <a:cs typeface="Arial MT"/>
              </a:rPr>
              <a:t>A</a:t>
            </a:r>
            <a:r>
              <a:rPr sz="1800" spc="70" dirty="0">
                <a:solidFill>
                  <a:srgbClr val="FFFFFF"/>
                </a:solidFill>
                <a:latin typeface="Arial MT"/>
                <a:cs typeface="Arial MT"/>
              </a:rPr>
              <a:t>k</a:t>
            </a:r>
            <a:r>
              <a:rPr sz="1800" spc="45" dirty="0">
                <a:solidFill>
                  <a:srgbClr val="FFFFFF"/>
                </a:solidFill>
                <a:latin typeface="Arial MT"/>
                <a:cs typeface="Arial MT"/>
              </a:rPr>
              <a:t>t</a:t>
            </a:r>
            <a:r>
              <a:rPr sz="1800" spc="70" dirty="0">
                <a:solidFill>
                  <a:srgbClr val="FFFFFF"/>
                </a:solidFill>
                <a:latin typeface="Arial MT"/>
                <a:cs typeface="Arial MT"/>
              </a:rPr>
              <a:t>y</a:t>
            </a:r>
            <a:r>
              <a:rPr sz="1800" spc="120" dirty="0">
                <a:solidFill>
                  <a:srgbClr val="FFFFFF"/>
                </a:solidFill>
                <a:latin typeface="Arial MT"/>
                <a:cs typeface="Arial MT"/>
              </a:rPr>
              <a:t>wa</a:t>
            </a:r>
            <a:r>
              <a:rPr sz="1800" spc="70" dirty="0">
                <a:solidFill>
                  <a:srgbClr val="FFFFFF"/>
                </a:solidFill>
                <a:latin typeface="Arial MT"/>
                <a:cs typeface="Arial MT"/>
              </a:rPr>
              <a:t>c</a:t>
            </a:r>
            <a:r>
              <a:rPr sz="1800" spc="45" dirty="0">
                <a:solidFill>
                  <a:srgbClr val="FFFFFF"/>
                </a:solidFill>
                <a:latin typeface="Arial MT"/>
                <a:cs typeface="Arial MT"/>
              </a:rPr>
              <a:t>j</a:t>
            </a:r>
            <a:r>
              <a:rPr sz="1800" spc="60" dirty="0">
                <a:solidFill>
                  <a:srgbClr val="FFFFFF"/>
                </a:solidFill>
                <a:latin typeface="Arial MT"/>
                <a:cs typeface="Arial MT"/>
              </a:rPr>
              <a:t>a  </a:t>
            </a:r>
            <a:r>
              <a:rPr sz="1800" spc="95" dirty="0">
                <a:solidFill>
                  <a:srgbClr val="FFFFFF"/>
                </a:solidFill>
                <a:latin typeface="Arial MT"/>
                <a:cs typeface="Arial MT"/>
              </a:rPr>
              <a:t>komórek</a:t>
            </a:r>
            <a:endParaRPr sz="1800" dirty="0">
              <a:latin typeface="Arial MT"/>
              <a:cs typeface="Arial MT"/>
            </a:endParaRPr>
          </a:p>
        </p:txBody>
      </p:sp>
      <p:sp>
        <p:nvSpPr>
          <p:cNvPr id="18" name="object 18"/>
          <p:cNvSpPr txBox="1"/>
          <p:nvPr/>
        </p:nvSpPr>
        <p:spPr>
          <a:xfrm>
            <a:off x="10151744" y="2615945"/>
            <a:ext cx="1356360" cy="656590"/>
          </a:xfrm>
          <a:prstGeom prst="rect">
            <a:avLst/>
          </a:prstGeom>
          <a:ln w="6350">
            <a:solidFill>
              <a:srgbClr val="7E7E7E"/>
            </a:solidFill>
          </a:ln>
        </p:spPr>
        <p:txBody>
          <a:bodyPr vert="horz" wrap="square" lIns="0" tIns="46990" rIns="0" bIns="0" rtlCol="0">
            <a:spAutoFit/>
          </a:bodyPr>
          <a:lstStyle/>
          <a:p>
            <a:pPr marL="385445" marR="99695" indent="-292735">
              <a:lnSpc>
                <a:spcPct val="101899"/>
              </a:lnSpc>
              <a:spcBef>
                <a:spcPts val="370"/>
              </a:spcBef>
            </a:pPr>
            <a:r>
              <a:rPr sz="1800" spc="65" dirty="0">
                <a:solidFill>
                  <a:srgbClr val="FFFFFF"/>
                </a:solidFill>
                <a:latin typeface="Arial MT"/>
                <a:cs typeface="Arial MT"/>
              </a:rPr>
              <a:t>O</a:t>
            </a:r>
            <a:r>
              <a:rPr sz="1800" spc="25" dirty="0">
                <a:solidFill>
                  <a:srgbClr val="FFFFFF"/>
                </a:solidFill>
                <a:latin typeface="Arial MT"/>
                <a:cs typeface="Arial MT"/>
              </a:rPr>
              <a:t>c</a:t>
            </a:r>
            <a:r>
              <a:rPr sz="1800" spc="40" dirty="0">
                <a:solidFill>
                  <a:srgbClr val="FFFFFF"/>
                </a:solidFill>
                <a:latin typeface="Arial MT"/>
                <a:cs typeface="Arial MT"/>
              </a:rPr>
              <a:t>z</a:t>
            </a:r>
            <a:r>
              <a:rPr sz="1800" spc="45" dirty="0">
                <a:solidFill>
                  <a:srgbClr val="FFFFFF"/>
                </a:solidFill>
                <a:latin typeface="Arial MT"/>
                <a:cs typeface="Arial MT"/>
              </a:rPr>
              <a:t>ysz</a:t>
            </a:r>
            <a:r>
              <a:rPr sz="1800" spc="25" dirty="0">
                <a:solidFill>
                  <a:srgbClr val="FFFFFF"/>
                </a:solidFill>
                <a:latin typeface="Arial MT"/>
                <a:cs typeface="Arial MT"/>
              </a:rPr>
              <a:t>c</a:t>
            </a:r>
            <a:r>
              <a:rPr sz="1800" spc="40" dirty="0">
                <a:solidFill>
                  <a:srgbClr val="FFFFFF"/>
                </a:solidFill>
                <a:latin typeface="Arial MT"/>
                <a:cs typeface="Arial MT"/>
              </a:rPr>
              <a:t>z</a:t>
            </a:r>
            <a:r>
              <a:rPr sz="1800" spc="20" dirty="0">
                <a:solidFill>
                  <a:srgbClr val="FFFFFF"/>
                </a:solidFill>
                <a:latin typeface="Arial MT"/>
                <a:cs typeface="Arial MT"/>
              </a:rPr>
              <a:t>a  </a:t>
            </a:r>
            <a:r>
              <a:rPr sz="1800" spc="25" dirty="0">
                <a:solidFill>
                  <a:srgbClr val="FFFFFF"/>
                </a:solidFill>
                <a:latin typeface="Arial MT"/>
                <a:cs typeface="Arial MT"/>
              </a:rPr>
              <a:t>ciało</a:t>
            </a:r>
            <a:endParaRPr sz="1800">
              <a:latin typeface="Arial MT"/>
              <a:cs typeface="Arial MT"/>
            </a:endParaRPr>
          </a:p>
        </p:txBody>
      </p:sp>
      <p:sp>
        <p:nvSpPr>
          <p:cNvPr id="19" name="object 19"/>
          <p:cNvSpPr txBox="1"/>
          <p:nvPr/>
        </p:nvSpPr>
        <p:spPr>
          <a:xfrm>
            <a:off x="2108200" y="1663445"/>
            <a:ext cx="1549400" cy="935990"/>
          </a:xfrm>
          <a:prstGeom prst="rect">
            <a:avLst/>
          </a:prstGeom>
          <a:ln w="6350">
            <a:noFill/>
          </a:ln>
        </p:spPr>
        <p:txBody>
          <a:bodyPr vert="horz" wrap="square" lIns="0" tIns="48260" rIns="0" bIns="0" rtlCol="0">
            <a:spAutoFit/>
          </a:bodyPr>
          <a:lstStyle/>
          <a:p>
            <a:pPr marL="175260" marR="170815" algn="ctr">
              <a:lnSpc>
                <a:spcPct val="101299"/>
              </a:lnSpc>
              <a:spcBef>
                <a:spcPts val="380"/>
              </a:spcBef>
            </a:pPr>
            <a:r>
              <a:rPr sz="1800" spc="120" dirty="0">
                <a:solidFill>
                  <a:srgbClr val="FFFFFF"/>
                </a:solidFill>
                <a:latin typeface="Arial MT"/>
                <a:cs typeface="Arial MT"/>
              </a:rPr>
              <a:t>R</a:t>
            </a:r>
            <a:r>
              <a:rPr sz="1800" spc="95" dirty="0">
                <a:solidFill>
                  <a:srgbClr val="FFFFFF"/>
                </a:solidFill>
                <a:latin typeface="Arial MT"/>
                <a:cs typeface="Arial MT"/>
              </a:rPr>
              <a:t>o</a:t>
            </a:r>
            <a:r>
              <a:rPr sz="1800" spc="70" dirty="0">
                <a:solidFill>
                  <a:srgbClr val="FFFFFF"/>
                </a:solidFill>
                <a:latin typeface="Arial MT"/>
                <a:cs typeface="Arial MT"/>
              </a:rPr>
              <a:t>zpr</a:t>
            </a:r>
            <a:r>
              <a:rPr sz="1800" spc="114" dirty="0">
                <a:solidFill>
                  <a:srgbClr val="FFFFFF"/>
                </a:solidFill>
                <a:latin typeface="Arial MT"/>
                <a:cs typeface="Arial MT"/>
              </a:rPr>
              <a:t>a</a:t>
            </a:r>
            <a:r>
              <a:rPr sz="1800" spc="70" dirty="0">
                <a:solidFill>
                  <a:srgbClr val="FFFFFF"/>
                </a:solidFill>
                <a:latin typeface="Arial MT"/>
                <a:cs typeface="Arial MT"/>
              </a:rPr>
              <a:t>sz</a:t>
            </a:r>
            <a:r>
              <a:rPr sz="1800" spc="60" dirty="0">
                <a:solidFill>
                  <a:srgbClr val="FFFFFF"/>
                </a:solidFill>
                <a:latin typeface="Arial MT"/>
                <a:cs typeface="Arial MT"/>
              </a:rPr>
              <a:t>a  </a:t>
            </a:r>
            <a:r>
              <a:rPr sz="1800" spc="90" dirty="0">
                <a:solidFill>
                  <a:srgbClr val="FFFFFF"/>
                </a:solidFill>
                <a:latin typeface="Arial MT"/>
                <a:cs typeface="Arial MT"/>
              </a:rPr>
              <a:t>zimno </a:t>
            </a:r>
            <a:r>
              <a:rPr sz="1800" spc="45" dirty="0">
                <a:solidFill>
                  <a:srgbClr val="FFFFFF"/>
                </a:solidFill>
                <a:latin typeface="Arial MT"/>
                <a:cs typeface="Arial MT"/>
              </a:rPr>
              <a:t>I </a:t>
            </a:r>
            <a:r>
              <a:rPr sz="1800" spc="50" dirty="0">
                <a:solidFill>
                  <a:srgbClr val="FFFFFF"/>
                </a:solidFill>
                <a:latin typeface="Arial MT"/>
                <a:cs typeface="Arial MT"/>
              </a:rPr>
              <a:t> </a:t>
            </a:r>
            <a:r>
              <a:rPr sz="1800" spc="-70" dirty="0">
                <a:solidFill>
                  <a:srgbClr val="FFFFFF"/>
                </a:solidFill>
                <a:latin typeface="Arial MT"/>
                <a:cs typeface="Arial MT"/>
              </a:rPr>
              <a:t>wilgoć</a:t>
            </a:r>
            <a:endParaRPr sz="1800" dirty="0">
              <a:latin typeface="Arial MT"/>
              <a:cs typeface="Arial MT"/>
            </a:endParaRPr>
          </a:p>
        </p:txBody>
      </p:sp>
      <p:sp>
        <p:nvSpPr>
          <p:cNvPr id="20" name="object 20"/>
          <p:cNvSpPr txBox="1"/>
          <p:nvPr/>
        </p:nvSpPr>
        <p:spPr>
          <a:xfrm>
            <a:off x="8293734" y="1799970"/>
            <a:ext cx="1590040" cy="656590"/>
          </a:xfrm>
          <a:prstGeom prst="rect">
            <a:avLst/>
          </a:prstGeom>
          <a:ln w="6350">
            <a:solidFill>
              <a:srgbClr val="7E7E7E"/>
            </a:solidFill>
          </a:ln>
        </p:spPr>
        <p:txBody>
          <a:bodyPr vert="horz" wrap="square" lIns="0" tIns="46355" rIns="0" bIns="0" rtlCol="0">
            <a:spAutoFit/>
          </a:bodyPr>
          <a:lstStyle/>
          <a:p>
            <a:pPr marL="147320" marR="211454" indent="133350">
              <a:lnSpc>
                <a:spcPct val="101899"/>
              </a:lnSpc>
              <a:spcBef>
                <a:spcPts val="365"/>
              </a:spcBef>
            </a:pPr>
            <a:r>
              <a:rPr sz="1800" spc="40" dirty="0">
                <a:solidFill>
                  <a:srgbClr val="FFFFFF"/>
                </a:solidFill>
                <a:latin typeface="Arial MT"/>
                <a:cs typeface="Arial MT"/>
              </a:rPr>
              <a:t>Wspiera </a:t>
            </a:r>
            <a:r>
              <a:rPr sz="1800" spc="45" dirty="0">
                <a:solidFill>
                  <a:srgbClr val="FFFFFF"/>
                </a:solidFill>
                <a:latin typeface="Arial MT"/>
                <a:cs typeface="Arial MT"/>
              </a:rPr>
              <a:t> </a:t>
            </a:r>
            <a:r>
              <a:rPr sz="1800" spc="70" dirty="0">
                <a:solidFill>
                  <a:srgbClr val="FFFFFF"/>
                </a:solidFill>
                <a:latin typeface="Arial MT"/>
                <a:cs typeface="Arial MT"/>
              </a:rPr>
              <a:t>m</a:t>
            </a:r>
            <a:r>
              <a:rPr sz="1800" spc="20" dirty="0">
                <a:solidFill>
                  <a:srgbClr val="FFFFFF"/>
                </a:solidFill>
                <a:latin typeface="Arial MT"/>
                <a:cs typeface="Arial MT"/>
              </a:rPr>
              <a:t>e</a:t>
            </a:r>
            <a:r>
              <a:rPr sz="1800" spc="45" dirty="0">
                <a:solidFill>
                  <a:srgbClr val="FFFFFF"/>
                </a:solidFill>
                <a:latin typeface="Arial MT"/>
                <a:cs typeface="Arial MT"/>
              </a:rPr>
              <a:t>tab</a:t>
            </a:r>
            <a:r>
              <a:rPr sz="1800" spc="20" dirty="0">
                <a:solidFill>
                  <a:srgbClr val="FFFFFF"/>
                </a:solidFill>
                <a:latin typeface="Arial MT"/>
                <a:cs typeface="Arial MT"/>
              </a:rPr>
              <a:t>ol</a:t>
            </a:r>
            <a:r>
              <a:rPr sz="1800" spc="45" dirty="0">
                <a:solidFill>
                  <a:srgbClr val="FFFFFF"/>
                </a:solidFill>
                <a:latin typeface="Arial MT"/>
                <a:cs typeface="Arial MT"/>
              </a:rPr>
              <a:t>izm</a:t>
            </a:r>
            <a:endParaRPr sz="1800" dirty="0">
              <a:latin typeface="Arial MT"/>
              <a:cs typeface="Arial MT"/>
            </a:endParaRPr>
          </a:p>
        </p:txBody>
      </p:sp>
      <p:sp>
        <p:nvSpPr>
          <p:cNvPr id="21" name="object 21"/>
          <p:cNvSpPr txBox="1"/>
          <p:nvPr/>
        </p:nvSpPr>
        <p:spPr>
          <a:xfrm>
            <a:off x="592455" y="4248403"/>
            <a:ext cx="1356360" cy="656590"/>
          </a:xfrm>
          <a:prstGeom prst="rect">
            <a:avLst/>
          </a:prstGeom>
          <a:ln w="6350">
            <a:noFill/>
          </a:ln>
        </p:spPr>
        <p:txBody>
          <a:bodyPr vert="horz" wrap="square" lIns="0" tIns="46990" rIns="0" bIns="0" rtlCol="0">
            <a:spAutoFit/>
          </a:bodyPr>
          <a:lstStyle/>
          <a:p>
            <a:pPr marL="252095" marR="40640" indent="-47625">
              <a:lnSpc>
                <a:spcPct val="101899"/>
              </a:lnSpc>
              <a:spcBef>
                <a:spcPts val="370"/>
              </a:spcBef>
            </a:pPr>
            <a:r>
              <a:rPr sz="1800" spc="114" dirty="0">
                <a:solidFill>
                  <a:srgbClr val="FFFFFF"/>
                </a:solidFill>
                <a:latin typeface="Arial MT"/>
                <a:cs typeface="Arial MT"/>
              </a:rPr>
              <a:t>S</a:t>
            </a:r>
            <a:r>
              <a:rPr sz="1800" spc="45" dirty="0">
                <a:solidFill>
                  <a:srgbClr val="FFFFFF"/>
                </a:solidFill>
                <a:latin typeface="Arial MT"/>
                <a:cs typeface="Arial MT"/>
              </a:rPr>
              <a:t>t</a:t>
            </a:r>
            <a:r>
              <a:rPr sz="1800" spc="70" dirty="0">
                <a:solidFill>
                  <a:srgbClr val="FFFFFF"/>
                </a:solidFill>
                <a:latin typeface="Arial MT"/>
                <a:cs typeface="Arial MT"/>
              </a:rPr>
              <a:t>y</a:t>
            </a:r>
            <a:r>
              <a:rPr sz="1800" spc="145" dirty="0">
                <a:solidFill>
                  <a:srgbClr val="FFFFFF"/>
                </a:solidFill>
                <a:latin typeface="Arial MT"/>
                <a:cs typeface="Arial MT"/>
              </a:rPr>
              <a:t>m</a:t>
            </a:r>
            <a:r>
              <a:rPr sz="1800" spc="90" dirty="0">
                <a:solidFill>
                  <a:srgbClr val="FFFFFF"/>
                </a:solidFill>
                <a:latin typeface="Arial MT"/>
                <a:cs typeface="Arial MT"/>
              </a:rPr>
              <a:t>u</a:t>
            </a:r>
            <a:r>
              <a:rPr sz="1800" spc="50" dirty="0">
                <a:solidFill>
                  <a:srgbClr val="FFFFFF"/>
                </a:solidFill>
                <a:latin typeface="Arial MT"/>
                <a:cs typeface="Arial MT"/>
              </a:rPr>
              <a:t>l</a:t>
            </a:r>
            <a:r>
              <a:rPr sz="1800" spc="90" dirty="0">
                <a:solidFill>
                  <a:srgbClr val="FFFFFF"/>
                </a:solidFill>
                <a:latin typeface="Arial MT"/>
                <a:cs typeface="Arial MT"/>
              </a:rPr>
              <a:t>u</a:t>
            </a:r>
            <a:r>
              <a:rPr sz="1800" spc="50" dirty="0">
                <a:solidFill>
                  <a:srgbClr val="FFFFFF"/>
                </a:solidFill>
                <a:latin typeface="Arial MT"/>
                <a:cs typeface="Arial MT"/>
              </a:rPr>
              <a:t>j</a:t>
            </a:r>
            <a:r>
              <a:rPr sz="1800" spc="60" dirty="0">
                <a:solidFill>
                  <a:srgbClr val="FFFFFF"/>
                </a:solidFill>
                <a:latin typeface="Arial MT"/>
                <a:cs typeface="Arial MT"/>
              </a:rPr>
              <a:t>e  </a:t>
            </a:r>
            <a:r>
              <a:rPr sz="1800" spc="-135" dirty="0">
                <a:solidFill>
                  <a:srgbClr val="FFFFFF"/>
                </a:solidFill>
                <a:latin typeface="Arial MT"/>
                <a:cs typeface="Arial MT"/>
              </a:rPr>
              <a:t>krążenie</a:t>
            </a:r>
            <a:endParaRPr sz="1800">
              <a:latin typeface="Arial MT"/>
              <a:cs typeface="Arial MT"/>
            </a:endParaRPr>
          </a:p>
        </p:txBody>
      </p:sp>
      <p:sp>
        <p:nvSpPr>
          <p:cNvPr id="22" name="object 22"/>
          <p:cNvSpPr txBox="1"/>
          <p:nvPr/>
        </p:nvSpPr>
        <p:spPr>
          <a:xfrm>
            <a:off x="2346960" y="4946015"/>
            <a:ext cx="1050925" cy="735965"/>
          </a:xfrm>
          <a:prstGeom prst="rect">
            <a:avLst/>
          </a:prstGeom>
        </p:spPr>
        <p:txBody>
          <a:bodyPr vert="horz" wrap="square" lIns="0" tIns="29845" rIns="0" bIns="0" rtlCol="0">
            <a:spAutoFit/>
          </a:bodyPr>
          <a:lstStyle/>
          <a:p>
            <a:pPr marL="149225" marR="5080" indent="-136525">
              <a:lnSpc>
                <a:spcPts val="1830"/>
              </a:lnSpc>
              <a:spcBef>
                <a:spcPts val="235"/>
              </a:spcBef>
            </a:pPr>
            <a:r>
              <a:rPr sz="1600" spc="65" dirty="0">
                <a:solidFill>
                  <a:srgbClr val="FFFFFF"/>
                </a:solidFill>
                <a:latin typeface="Arial MT"/>
                <a:cs typeface="Arial MT"/>
              </a:rPr>
              <a:t>T</a:t>
            </a:r>
            <a:r>
              <a:rPr sz="1600" spc="105" dirty="0">
                <a:solidFill>
                  <a:srgbClr val="FFFFFF"/>
                </a:solidFill>
                <a:latin typeface="Arial MT"/>
                <a:cs typeface="Arial MT"/>
              </a:rPr>
              <a:t>e</a:t>
            </a:r>
            <a:r>
              <a:rPr sz="1600" spc="35" dirty="0">
                <a:solidFill>
                  <a:srgbClr val="FFFFFF"/>
                </a:solidFill>
                <a:latin typeface="Arial MT"/>
                <a:cs typeface="Arial MT"/>
              </a:rPr>
              <a:t>r</a:t>
            </a:r>
            <a:r>
              <a:rPr sz="1600" spc="140" dirty="0">
                <a:solidFill>
                  <a:srgbClr val="FFFFFF"/>
                </a:solidFill>
                <a:latin typeface="Arial MT"/>
                <a:cs typeface="Arial MT"/>
              </a:rPr>
              <a:t>m</a:t>
            </a:r>
            <a:r>
              <a:rPr sz="1600" spc="40" dirty="0">
                <a:solidFill>
                  <a:srgbClr val="FFFFFF"/>
                </a:solidFill>
                <a:latin typeface="Arial MT"/>
                <a:cs typeface="Arial MT"/>
              </a:rPr>
              <a:t>i</a:t>
            </a:r>
            <a:r>
              <a:rPr sz="1600" spc="70" dirty="0">
                <a:solidFill>
                  <a:srgbClr val="FFFFFF"/>
                </a:solidFill>
                <a:latin typeface="Arial MT"/>
                <a:cs typeface="Arial MT"/>
              </a:rPr>
              <a:t>c</a:t>
            </a:r>
            <a:r>
              <a:rPr sz="1600" spc="45" dirty="0">
                <a:solidFill>
                  <a:srgbClr val="FFFFFF"/>
                </a:solidFill>
                <a:latin typeface="Arial MT"/>
                <a:cs typeface="Arial MT"/>
              </a:rPr>
              <a:t>z</a:t>
            </a:r>
            <a:r>
              <a:rPr sz="1600" spc="100" dirty="0">
                <a:solidFill>
                  <a:srgbClr val="FFFFFF"/>
                </a:solidFill>
                <a:latin typeface="Arial MT"/>
                <a:cs typeface="Arial MT"/>
              </a:rPr>
              <a:t>n</a:t>
            </a:r>
            <a:r>
              <a:rPr sz="1600" spc="40" dirty="0">
                <a:solidFill>
                  <a:srgbClr val="FFFFFF"/>
                </a:solidFill>
                <a:latin typeface="Arial MT"/>
                <a:cs typeface="Arial MT"/>
              </a:rPr>
              <a:t>y  </a:t>
            </a:r>
            <a:r>
              <a:rPr sz="1600" spc="65" dirty="0">
                <a:solidFill>
                  <a:srgbClr val="FFFFFF"/>
                </a:solidFill>
                <a:latin typeface="Arial MT"/>
                <a:cs typeface="Arial MT"/>
              </a:rPr>
              <a:t>spalacz</a:t>
            </a:r>
            <a:endParaRPr sz="1600">
              <a:latin typeface="Arial MT"/>
              <a:cs typeface="Arial MT"/>
            </a:endParaRPr>
          </a:p>
          <a:p>
            <a:pPr marL="123825">
              <a:lnSpc>
                <a:spcPts val="1800"/>
              </a:lnSpc>
            </a:pPr>
            <a:r>
              <a:rPr sz="1600" spc="60" dirty="0">
                <a:solidFill>
                  <a:srgbClr val="FFFFFF"/>
                </a:solidFill>
                <a:latin typeface="Arial MT"/>
                <a:cs typeface="Arial MT"/>
              </a:rPr>
              <a:t>tłuszczu</a:t>
            </a:r>
            <a:endParaRPr sz="1600">
              <a:latin typeface="Arial MT"/>
              <a:cs typeface="Arial MT"/>
            </a:endParaRPr>
          </a:p>
        </p:txBody>
      </p:sp>
      <p:sp>
        <p:nvSpPr>
          <p:cNvPr id="24" name="object 24"/>
          <p:cNvSpPr txBox="1"/>
          <p:nvPr/>
        </p:nvSpPr>
        <p:spPr>
          <a:xfrm>
            <a:off x="8399778" y="5045710"/>
            <a:ext cx="1367790" cy="579120"/>
          </a:xfrm>
          <a:prstGeom prst="rect">
            <a:avLst/>
          </a:prstGeom>
        </p:spPr>
        <p:txBody>
          <a:bodyPr vert="horz" wrap="square" lIns="0" tIns="6985" rIns="0" bIns="0" rtlCol="0">
            <a:spAutoFit/>
          </a:bodyPr>
          <a:lstStyle/>
          <a:p>
            <a:pPr marL="12700" marR="5080" indent="282575">
              <a:lnSpc>
                <a:spcPct val="101899"/>
              </a:lnSpc>
              <a:spcBef>
                <a:spcPts val="55"/>
              </a:spcBef>
            </a:pPr>
            <a:r>
              <a:rPr sz="1800" spc="35" dirty="0">
                <a:solidFill>
                  <a:srgbClr val="FFFFFF"/>
                </a:solidFill>
                <a:latin typeface="Arial MT"/>
                <a:cs typeface="Arial MT"/>
              </a:rPr>
              <a:t>Łagodzi </a:t>
            </a:r>
            <a:r>
              <a:rPr sz="1800" spc="40" dirty="0">
                <a:solidFill>
                  <a:srgbClr val="FFFFFF"/>
                </a:solidFill>
                <a:latin typeface="Arial MT"/>
                <a:cs typeface="Arial MT"/>
              </a:rPr>
              <a:t> </a:t>
            </a:r>
            <a:r>
              <a:rPr sz="1800" spc="35" dirty="0">
                <a:solidFill>
                  <a:srgbClr val="FFFFFF"/>
                </a:solidFill>
                <a:latin typeface="Arial MT"/>
                <a:cs typeface="Arial MT"/>
              </a:rPr>
              <a:t>stan</a:t>
            </a:r>
            <a:r>
              <a:rPr sz="1800" spc="-40" dirty="0">
                <a:solidFill>
                  <a:srgbClr val="FFFFFF"/>
                </a:solidFill>
                <a:latin typeface="Arial MT"/>
                <a:cs typeface="Arial MT"/>
              </a:rPr>
              <a:t> </a:t>
            </a:r>
            <a:r>
              <a:rPr sz="1800" spc="35" dirty="0">
                <a:solidFill>
                  <a:srgbClr val="FFFFFF"/>
                </a:solidFill>
                <a:latin typeface="Arial MT"/>
                <a:cs typeface="Arial MT"/>
              </a:rPr>
              <a:t>zapalny</a:t>
            </a:r>
            <a:endParaRPr sz="1800" dirty="0">
              <a:latin typeface="Arial MT"/>
              <a:cs typeface="Arial MT"/>
            </a:endParaRPr>
          </a:p>
        </p:txBody>
      </p:sp>
      <p:sp>
        <p:nvSpPr>
          <p:cNvPr id="26" name="object 26"/>
          <p:cNvSpPr txBox="1"/>
          <p:nvPr/>
        </p:nvSpPr>
        <p:spPr>
          <a:xfrm>
            <a:off x="9841865" y="3935729"/>
            <a:ext cx="1997710" cy="1153160"/>
          </a:xfrm>
          <a:prstGeom prst="rect">
            <a:avLst/>
          </a:prstGeom>
          <a:solidFill>
            <a:srgbClr val="808080"/>
          </a:solidFill>
        </p:spPr>
        <p:txBody>
          <a:bodyPr vert="horz" wrap="square" lIns="0" tIns="0" rIns="0" bIns="0" rtlCol="0">
            <a:spAutoFit/>
          </a:bodyPr>
          <a:lstStyle/>
          <a:p>
            <a:pPr algn="ctr">
              <a:lnSpc>
                <a:spcPts val="2060"/>
              </a:lnSpc>
            </a:pPr>
            <a:r>
              <a:rPr sz="1800" spc="80" dirty="0">
                <a:solidFill>
                  <a:srgbClr val="FFFFFF"/>
                </a:solidFill>
                <a:latin typeface="Arial MT"/>
                <a:cs typeface="Arial MT"/>
              </a:rPr>
              <a:t>Kształtowanie</a:t>
            </a:r>
            <a:endParaRPr sz="1800" dirty="0">
              <a:latin typeface="Arial MT"/>
              <a:cs typeface="Arial MT"/>
            </a:endParaRPr>
          </a:p>
          <a:p>
            <a:pPr algn="ctr">
              <a:lnSpc>
                <a:spcPct val="100000"/>
              </a:lnSpc>
              <a:spcBef>
                <a:spcPts val="15"/>
              </a:spcBef>
            </a:pPr>
            <a:r>
              <a:rPr sz="1800" spc="70" dirty="0">
                <a:solidFill>
                  <a:srgbClr val="FFFFFF"/>
                </a:solidFill>
                <a:latin typeface="Arial MT"/>
                <a:cs typeface="Arial MT"/>
              </a:rPr>
              <a:t>sylwetki</a:t>
            </a:r>
            <a:r>
              <a:rPr sz="1800" spc="25" dirty="0">
                <a:solidFill>
                  <a:srgbClr val="FFFFFF"/>
                </a:solidFill>
                <a:latin typeface="Arial MT"/>
                <a:cs typeface="Arial MT"/>
              </a:rPr>
              <a:t> </a:t>
            </a:r>
            <a:r>
              <a:rPr sz="1800" spc="45" dirty="0">
                <a:solidFill>
                  <a:srgbClr val="FFFFFF"/>
                </a:solidFill>
                <a:latin typeface="Arial MT"/>
                <a:cs typeface="Arial MT"/>
              </a:rPr>
              <a:t>I</a:t>
            </a:r>
            <a:endParaRPr sz="1800" dirty="0">
              <a:latin typeface="Arial MT"/>
              <a:cs typeface="Arial MT"/>
            </a:endParaRPr>
          </a:p>
          <a:p>
            <a:pPr marL="76200" marR="71755" algn="ctr">
              <a:lnSpc>
                <a:spcPct val="100699"/>
              </a:lnSpc>
              <a:spcBef>
                <a:spcPts val="25"/>
              </a:spcBef>
            </a:pPr>
            <a:r>
              <a:rPr sz="1800" spc="70" dirty="0">
                <a:solidFill>
                  <a:srgbClr val="FFFFFF"/>
                </a:solidFill>
                <a:latin typeface="Arial MT"/>
                <a:cs typeface="Arial MT"/>
              </a:rPr>
              <a:t>pr</a:t>
            </a:r>
            <a:r>
              <a:rPr sz="1800" spc="65" dirty="0">
                <a:solidFill>
                  <a:srgbClr val="FFFFFF"/>
                </a:solidFill>
                <a:latin typeface="Arial MT"/>
                <a:cs typeface="Arial MT"/>
              </a:rPr>
              <a:t>z</a:t>
            </a:r>
            <a:r>
              <a:rPr sz="1800" spc="114" dirty="0">
                <a:solidFill>
                  <a:srgbClr val="FFFFFF"/>
                </a:solidFill>
                <a:latin typeface="Arial MT"/>
                <a:cs typeface="Arial MT"/>
              </a:rPr>
              <a:t>e</a:t>
            </a:r>
            <a:r>
              <a:rPr sz="1800" spc="70" dirty="0">
                <a:solidFill>
                  <a:srgbClr val="FFFFFF"/>
                </a:solidFill>
                <a:latin typeface="Arial MT"/>
                <a:cs typeface="Arial MT"/>
              </a:rPr>
              <a:t>c</a:t>
            </a:r>
            <a:r>
              <a:rPr sz="1800" spc="45" dirty="0">
                <a:solidFill>
                  <a:srgbClr val="FFFFFF"/>
                </a:solidFill>
                <a:latin typeface="Arial MT"/>
                <a:cs typeface="Arial MT"/>
              </a:rPr>
              <a:t>i</a:t>
            </a:r>
            <a:r>
              <a:rPr sz="1800" spc="114" dirty="0">
                <a:solidFill>
                  <a:srgbClr val="FFFFFF"/>
                </a:solidFill>
                <a:latin typeface="Arial MT"/>
                <a:cs typeface="Arial MT"/>
              </a:rPr>
              <a:t>w</a:t>
            </a:r>
            <a:r>
              <a:rPr sz="1800" spc="95" dirty="0">
                <a:solidFill>
                  <a:srgbClr val="FFFFFF"/>
                </a:solidFill>
                <a:latin typeface="Arial MT"/>
                <a:cs typeface="Arial MT"/>
              </a:rPr>
              <a:t>d</a:t>
            </a:r>
            <a:r>
              <a:rPr sz="1800" spc="70" dirty="0">
                <a:solidFill>
                  <a:srgbClr val="FFFFFF"/>
                </a:solidFill>
                <a:latin typeface="Arial MT"/>
                <a:cs typeface="Arial MT"/>
              </a:rPr>
              <a:t>z</a:t>
            </a:r>
            <a:r>
              <a:rPr sz="1800" spc="45" dirty="0">
                <a:solidFill>
                  <a:srgbClr val="FFFFFF"/>
                </a:solidFill>
                <a:latin typeface="Arial MT"/>
                <a:cs typeface="Arial MT"/>
              </a:rPr>
              <a:t>i</a:t>
            </a:r>
            <a:r>
              <a:rPr sz="1800" spc="85" dirty="0">
                <a:solidFill>
                  <a:srgbClr val="FFFFFF"/>
                </a:solidFill>
                <a:latin typeface="Arial MT"/>
                <a:cs typeface="Arial MT"/>
              </a:rPr>
              <a:t>a</a:t>
            </a:r>
            <a:r>
              <a:rPr sz="1800" spc="50" dirty="0">
                <a:solidFill>
                  <a:srgbClr val="FFFFFF"/>
                </a:solidFill>
                <a:latin typeface="Arial MT"/>
                <a:cs typeface="Arial MT"/>
              </a:rPr>
              <a:t>ł</a:t>
            </a:r>
            <a:r>
              <a:rPr sz="1800" spc="85" dirty="0">
                <a:solidFill>
                  <a:srgbClr val="FFFFFF"/>
                </a:solidFill>
                <a:latin typeface="Arial MT"/>
                <a:cs typeface="Arial MT"/>
              </a:rPr>
              <a:t>a</a:t>
            </a:r>
            <a:r>
              <a:rPr sz="1800" spc="95" dirty="0">
                <a:solidFill>
                  <a:srgbClr val="FFFFFF"/>
                </a:solidFill>
                <a:latin typeface="Arial MT"/>
                <a:cs typeface="Arial MT"/>
              </a:rPr>
              <a:t>n</a:t>
            </a:r>
            <a:r>
              <a:rPr sz="1800" spc="45" dirty="0">
                <a:solidFill>
                  <a:srgbClr val="FFFFFF"/>
                </a:solidFill>
                <a:latin typeface="Arial MT"/>
                <a:cs typeface="Arial MT"/>
              </a:rPr>
              <a:t>i</a:t>
            </a:r>
            <a:r>
              <a:rPr sz="1800" spc="60" dirty="0">
                <a:solidFill>
                  <a:srgbClr val="FFFFFF"/>
                </a:solidFill>
                <a:latin typeface="Arial MT"/>
                <a:cs typeface="Arial MT"/>
              </a:rPr>
              <a:t>e  </a:t>
            </a:r>
            <a:r>
              <a:rPr sz="1800" spc="75" dirty="0">
                <a:solidFill>
                  <a:srgbClr val="FFFFFF"/>
                </a:solidFill>
                <a:latin typeface="Arial MT"/>
                <a:cs typeface="Arial MT"/>
              </a:rPr>
              <a:t>starzeniu</a:t>
            </a:r>
            <a:r>
              <a:rPr sz="1800" spc="40" dirty="0">
                <a:solidFill>
                  <a:srgbClr val="FFFFFF"/>
                </a:solidFill>
                <a:latin typeface="Arial MT"/>
                <a:cs typeface="Arial MT"/>
              </a:rPr>
              <a:t> </a:t>
            </a:r>
            <a:r>
              <a:rPr sz="1800" spc="70" dirty="0">
                <a:solidFill>
                  <a:srgbClr val="FFFFFF"/>
                </a:solidFill>
                <a:latin typeface="Arial MT"/>
                <a:cs typeface="Arial MT"/>
              </a:rPr>
              <a:t>sie</a:t>
            </a:r>
            <a:endParaRPr sz="1800" dirty="0">
              <a:latin typeface="Arial MT"/>
              <a:cs typeface="Arial M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erson sitting on a chair using a printer&#10;&#10;Description automatically generated">
            <a:extLst>
              <a:ext uri="{FF2B5EF4-FFF2-40B4-BE49-F238E27FC236}">
                <a16:creationId xmlns:a16="http://schemas.microsoft.com/office/drawing/2014/main" id="{5A3F4CE3-720B-8831-8F4F-DA7C6AAF0A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907"/>
            <a:ext cx="12192000" cy="6858000"/>
          </a:xfrm>
          <a:prstGeom prst="rect">
            <a:avLst/>
          </a:prstGeom>
        </p:spPr>
      </p:pic>
      <p:sp>
        <p:nvSpPr>
          <p:cNvPr id="17" name="文本框 5">
            <a:extLst>
              <a:ext uri="{FF2B5EF4-FFF2-40B4-BE49-F238E27FC236}">
                <a16:creationId xmlns:a16="http://schemas.microsoft.com/office/drawing/2014/main" id="{FCB40B7D-7168-883F-6A2E-92AA4EFA5D62}"/>
              </a:ext>
            </a:extLst>
          </p:cNvPr>
          <p:cNvSpPr txBox="1"/>
          <p:nvPr/>
        </p:nvSpPr>
        <p:spPr>
          <a:xfrm>
            <a:off x="1190459" y="321811"/>
            <a:ext cx="2486025" cy="338554"/>
          </a:xfrm>
          <a:prstGeom prst="rect">
            <a:avLst/>
          </a:prstGeom>
          <a:noFill/>
          <a:ln>
            <a:solidFill>
              <a:srgbClr val="000000">
                <a:alpha val="0"/>
              </a:srgbClr>
            </a:solidFill>
          </a:ln>
        </p:spPr>
        <p:txBody>
          <a:bodyPr wrap="square" rtlCol="0">
            <a:spAutoFit/>
          </a:bodyPr>
          <a:lstStyle/>
          <a:p>
            <a:pPr lvl="0" defTabSz="457200">
              <a:defRPr/>
            </a:pPr>
            <a:r>
              <a:rPr lang="en-US" sz="1600" dirty="0">
                <a:latin typeface="Montserrat ExtraBold" panose="00000900000000000000" pitchFamily="2" charset="0"/>
              </a:rPr>
              <a:t>NAGRZEWA CIAŁO</a:t>
            </a:r>
            <a:endParaRPr kumimoji="0" lang="en-US" altLang="zh-CN" sz="1600" b="1" i="0" u="none" strike="noStrike" kern="1200" cap="none" spc="0" normalizeH="0" baseline="0" noProof="0" dirty="0">
              <a:ln>
                <a:noFill/>
              </a:ln>
              <a:solidFill>
                <a:srgbClr val="13216A"/>
              </a:solidFill>
              <a:effectLst/>
              <a:uLnTx/>
              <a:uFillTx/>
              <a:latin typeface="Montserrat ExtraBold" panose="00000900000000000000" pitchFamily="2" charset="0"/>
              <a:ea typeface="Alibaba PuHuiTi Medium" panose="00020600040101010101" charset="-122"/>
              <a:cs typeface="Montserrat ExtraBold" panose="00000900000000000000" charset="0"/>
              <a:sym typeface="+mn-ea"/>
            </a:endParaRPr>
          </a:p>
        </p:txBody>
      </p:sp>
      <p:sp>
        <p:nvSpPr>
          <p:cNvPr id="18" name="文本框 5">
            <a:extLst>
              <a:ext uri="{FF2B5EF4-FFF2-40B4-BE49-F238E27FC236}">
                <a16:creationId xmlns:a16="http://schemas.microsoft.com/office/drawing/2014/main" id="{B6AAFA61-874C-6463-9D83-941E1AFAF483}"/>
              </a:ext>
            </a:extLst>
          </p:cNvPr>
          <p:cNvSpPr txBox="1"/>
          <p:nvPr/>
        </p:nvSpPr>
        <p:spPr>
          <a:xfrm>
            <a:off x="1224915" y="635186"/>
            <a:ext cx="2213610" cy="954107"/>
          </a:xfrm>
          <a:prstGeom prst="rect">
            <a:avLst/>
          </a:prstGeom>
          <a:noFill/>
          <a:ln>
            <a:solidFill>
              <a:srgbClr val="000000">
                <a:alpha val="0"/>
              </a:srgbClr>
            </a:solidFill>
          </a:ln>
        </p:spPr>
        <p:txBody>
          <a:bodyPr wrap="square" rtlCol="0">
            <a:spAutoFit/>
          </a:bodyPr>
          <a:lstStyle/>
          <a:p>
            <a:pPr lvl="0" defTabSz="457200">
              <a:defRPr/>
            </a:pPr>
            <a:r>
              <a:rPr lang="pl-PL" sz="1400" i="1" dirty="0">
                <a:solidFill>
                  <a:srgbClr val="002060"/>
                </a:solidFill>
                <a:latin typeface="Gotham"/>
              </a:rPr>
              <a:t>Rozgrzej się od środka. Pozbądź się zimna i wilgoci, usuń blokady, aby odbudować zdrowe 'ja'!</a:t>
            </a:r>
            <a:endParaRPr kumimoji="0" lang="en-US" sz="1400" i="1" u="none" strike="noStrike" kern="1200" cap="none" spc="0" normalizeH="0" baseline="0" noProof="0" dirty="0">
              <a:ln>
                <a:noFill/>
              </a:ln>
              <a:solidFill>
                <a:srgbClr val="002060"/>
              </a:solidFill>
              <a:effectLst/>
              <a:uLnTx/>
              <a:uFillTx/>
              <a:latin typeface="Gotham"/>
              <a:ea typeface="Adobe Fan Heiti Std B" panose="020B0700000000000000" pitchFamily="34" charset="-128"/>
            </a:endParaRPr>
          </a:p>
        </p:txBody>
      </p:sp>
      <p:sp>
        <p:nvSpPr>
          <p:cNvPr id="21" name="文本框 5">
            <a:extLst>
              <a:ext uri="{FF2B5EF4-FFF2-40B4-BE49-F238E27FC236}">
                <a16:creationId xmlns:a16="http://schemas.microsoft.com/office/drawing/2014/main" id="{FAF12722-E2CE-95A5-FF8C-625BCE1C12CE}"/>
              </a:ext>
            </a:extLst>
          </p:cNvPr>
          <p:cNvSpPr txBox="1"/>
          <p:nvPr/>
        </p:nvSpPr>
        <p:spPr>
          <a:xfrm>
            <a:off x="4826318" y="142743"/>
            <a:ext cx="5903595" cy="1938992"/>
          </a:xfrm>
          <a:prstGeom prst="rect">
            <a:avLst/>
          </a:prstGeom>
          <a:noFill/>
          <a:ln>
            <a:solidFill>
              <a:srgbClr val="000000">
                <a:alpha val="0"/>
              </a:srgbClr>
            </a:solidFill>
          </a:ln>
        </p:spPr>
        <p:txBody>
          <a:bodyPr wrap="square" rtlCol="0">
            <a:spAutoFit/>
          </a:bodyPr>
          <a:lstStyle/>
          <a:p>
            <a:pPr lvl="0" defTabSz="457200">
              <a:defRPr/>
            </a:pPr>
            <a:r>
              <a:rPr lang="pl-PL" sz="4000" dirty="0">
                <a:solidFill>
                  <a:srgbClr val="002060"/>
                </a:solidFill>
                <a:latin typeface="Montserrat ExtraBold" panose="00000900000000000000" pitchFamily="2" charset="0"/>
              </a:rPr>
              <a:t>15 MINUT DZIENNIE </a:t>
            </a:r>
            <a:r>
              <a:rPr lang="en-US" sz="4000" dirty="0">
                <a:solidFill>
                  <a:srgbClr val="002060"/>
                </a:solidFill>
                <a:latin typeface="Montserrat ExtraBold" panose="00000900000000000000" pitchFamily="2" charset="0"/>
              </a:rPr>
              <a:t>JEST</a:t>
            </a:r>
            <a:r>
              <a:rPr lang="pl-PL" sz="4000" dirty="0">
                <a:solidFill>
                  <a:srgbClr val="002060"/>
                </a:solidFill>
                <a:latin typeface="Montserrat ExtraBold" panose="00000900000000000000" pitchFamily="2" charset="0"/>
              </a:rPr>
              <a:t> RÓWNOZNACZNE Z</a:t>
            </a:r>
            <a:endParaRPr kumimoji="0" lang="en-US" altLang="zh-CN" sz="2800" b="1" i="0" u="none" strike="noStrike" kern="1200" cap="none" spc="0" normalizeH="0" baseline="0" noProof="0" dirty="0">
              <a:ln>
                <a:noFill/>
              </a:ln>
              <a:solidFill>
                <a:srgbClr val="002060"/>
              </a:solidFill>
              <a:effectLst/>
              <a:uLnTx/>
              <a:uFillTx/>
              <a:latin typeface="Montserrat ExtraBold" panose="00000900000000000000" pitchFamily="2" charset="0"/>
              <a:ea typeface="Alibaba PuHuiTi Medium" panose="00020600040101010101" charset="-122"/>
              <a:cs typeface="Montserrat ExtraBold" panose="00000900000000000000" charset="0"/>
              <a:sym typeface="+mn-ea"/>
            </a:endParaRPr>
          </a:p>
        </p:txBody>
      </p:sp>
      <p:sp>
        <p:nvSpPr>
          <p:cNvPr id="22" name="文本框 5">
            <a:extLst>
              <a:ext uri="{FF2B5EF4-FFF2-40B4-BE49-F238E27FC236}">
                <a16:creationId xmlns:a16="http://schemas.microsoft.com/office/drawing/2014/main" id="{0CEFEA6E-E4D9-AAA7-CA03-BA3058C2AD6A}"/>
              </a:ext>
            </a:extLst>
          </p:cNvPr>
          <p:cNvSpPr txBox="1"/>
          <p:nvPr/>
        </p:nvSpPr>
        <p:spPr>
          <a:xfrm>
            <a:off x="4826318" y="2018914"/>
            <a:ext cx="7365682" cy="2554545"/>
          </a:xfrm>
          <a:prstGeom prst="rect">
            <a:avLst/>
          </a:prstGeom>
          <a:noFill/>
          <a:ln>
            <a:solidFill>
              <a:srgbClr val="000000">
                <a:alpha val="0"/>
              </a:srgbClr>
            </a:solidFill>
          </a:ln>
        </p:spPr>
        <p:txBody>
          <a:bodyPr wrap="square" rtlCol="0">
            <a:spAutoFit/>
          </a:bodyPr>
          <a:lstStyle/>
          <a:p>
            <a:pPr lvl="0" defTabSz="457200">
              <a:defRPr/>
            </a:pPr>
            <a:r>
              <a:rPr lang="en-US" sz="3200" b="1" dirty="0">
                <a:solidFill>
                  <a:srgbClr val="002060"/>
                </a:solidFill>
              </a:rPr>
              <a:t>60 </a:t>
            </a:r>
            <a:r>
              <a:rPr lang="en-US" sz="3200" b="1" dirty="0" err="1">
                <a:solidFill>
                  <a:srgbClr val="002060"/>
                </a:solidFill>
              </a:rPr>
              <a:t>minut</a:t>
            </a:r>
            <a:r>
              <a:rPr lang="en-US" sz="3200" b="1" dirty="0">
                <a:solidFill>
                  <a:srgbClr val="002060"/>
                </a:solidFill>
              </a:rPr>
              <a:t> </a:t>
            </a:r>
            <a:r>
              <a:rPr lang="en-US" sz="3200" b="1" dirty="0" err="1">
                <a:solidFill>
                  <a:srgbClr val="002060"/>
                </a:solidFill>
              </a:rPr>
              <a:t>aerobiku</a:t>
            </a:r>
            <a:r>
              <a:rPr lang="en-US" sz="3200" b="1" dirty="0">
                <a:solidFill>
                  <a:srgbClr val="002060"/>
                </a:solidFill>
              </a:rPr>
              <a:t> </a:t>
            </a:r>
          </a:p>
          <a:p>
            <a:pPr lvl="0" defTabSz="457200">
              <a:defRPr/>
            </a:pPr>
            <a:r>
              <a:rPr lang="en-US" sz="3200" b="1" dirty="0">
                <a:solidFill>
                  <a:srgbClr val="002060"/>
                </a:solidFill>
              </a:rPr>
              <a:t>8 </a:t>
            </a:r>
            <a:r>
              <a:rPr lang="en-US" sz="3200" b="1" dirty="0" err="1">
                <a:solidFill>
                  <a:srgbClr val="002060"/>
                </a:solidFill>
              </a:rPr>
              <a:t>godzin</a:t>
            </a:r>
            <a:r>
              <a:rPr lang="en-US" sz="3200" b="1" dirty="0">
                <a:solidFill>
                  <a:srgbClr val="002060"/>
                </a:solidFill>
              </a:rPr>
              <a:t> </a:t>
            </a:r>
            <a:r>
              <a:rPr lang="en-US" sz="3200" b="1" dirty="0" err="1">
                <a:solidFill>
                  <a:srgbClr val="002060"/>
                </a:solidFill>
              </a:rPr>
              <a:t>masażu</a:t>
            </a:r>
            <a:r>
              <a:rPr lang="en-US" sz="3200" b="1" dirty="0">
                <a:solidFill>
                  <a:srgbClr val="002060"/>
                </a:solidFill>
              </a:rPr>
              <a:t> </a:t>
            </a:r>
          </a:p>
          <a:p>
            <a:pPr lvl="0" defTabSz="457200">
              <a:defRPr/>
            </a:pPr>
            <a:r>
              <a:rPr lang="en-US" sz="3200" b="1" dirty="0">
                <a:solidFill>
                  <a:srgbClr val="002060"/>
                </a:solidFill>
              </a:rPr>
              <a:t>30 </a:t>
            </a:r>
            <a:r>
              <a:rPr lang="en-US" sz="3200" b="1" dirty="0" err="1">
                <a:solidFill>
                  <a:srgbClr val="002060"/>
                </a:solidFill>
              </a:rPr>
              <a:t>minut</a:t>
            </a:r>
            <a:r>
              <a:rPr lang="en-US" sz="3200" b="1" dirty="0">
                <a:solidFill>
                  <a:srgbClr val="002060"/>
                </a:solidFill>
              </a:rPr>
              <a:t> Gua Sha </a:t>
            </a:r>
          </a:p>
          <a:p>
            <a:pPr lvl="0" defTabSz="457200">
              <a:defRPr/>
            </a:pPr>
            <a:r>
              <a:rPr lang="en-US" sz="3200" b="1" dirty="0">
                <a:solidFill>
                  <a:srgbClr val="002060"/>
                </a:solidFill>
              </a:rPr>
              <a:t>3 </a:t>
            </a:r>
            <a:r>
              <a:rPr lang="en-US" sz="3200" b="1" dirty="0" err="1">
                <a:solidFill>
                  <a:srgbClr val="002060"/>
                </a:solidFill>
              </a:rPr>
              <a:t>godziny</a:t>
            </a:r>
            <a:r>
              <a:rPr lang="en-US" sz="3200" b="1" dirty="0">
                <a:solidFill>
                  <a:srgbClr val="002060"/>
                </a:solidFill>
              </a:rPr>
              <a:t> </a:t>
            </a:r>
            <a:r>
              <a:rPr lang="en-US" sz="3200" b="1" dirty="0" err="1">
                <a:solidFill>
                  <a:srgbClr val="002060"/>
                </a:solidFill>
              </a:rPr>
              <a:t>moksyterapii</a:t>
            </a:r>
            <a:endParaRPr lang="en-US" sz="3200" b="1" dirty="0">
              <a:solidFill>
                <a:srgbClr val="002060"/>
              </a:solidFill>
            </a:endParaRPr>
          </a:p>
          <a:p>
            <a:pPr lvl="0" defTabSz="457200">
              <a:defRPr/>
            </a:pPr>
            <a:r>
              <a:rPr lang="en-US" sz="3200" b="1" dirty="0">
                <a:solidFill>
                  <a:srgbClr val="002060"/>
                </a:solidFill>
              </a:rPr>
              <a:t>20 </a:t>
            </a:r>
            <a:r>
              <a:rPr lang="en-US" sz="3200" b="1" dirty="0" err="1">
                <a:solidFill>
                  <a:srgbClr val="002060"/>
                </a:solidFill>
              </a:rPr>
              <a:t>sesji</a:t>
            </a:r>
            <a:r>
              <a:rPr lang="en-US" sz="3200" b="1" dirty="0">
                <a:solidFill>
                  <a:srgbClr val="002060"/>
                </a:solidFill>
              </a:rPr>
              <a:t> </a:t>
            </a:r>
            <a:r>
              <a:rPr lang="en-US" sz="3200" b="1" dirty="0" err="1">
                <a:solidFill>
                  <a:srgbClr val="002060"/>
                </a:solidFill>
              </a:rPr>
              <a:t>baniek</a:t>
            </a:r>
            <a:endParaRPr kumimoji="0" lang="en-US" altLang="zh-CN" sz="4000" b="1" i="0" u="none" strike="noStrike" kern="1200" cap="none" spc="0" normalizeH="0" baseline="0" noProof="0" dirty="0">
              <a:ln>
                <a:noFill/>
              </a:ln>
              <a:solidFill>
                <a:srgbClr val="002060"/>
              </a:solidFill>
              <a:effectLst/>
              <a:uLnTx/>
              <a:uFillTx/>
              <a:latin typeface="Avenir Next LT Pro Demi" panose="020B0704020202020204" pitchFamily="34" charset="0"/>
              <a:ea typeface="Alibaba PuHuiTi Medium" panose="00020600040101010101" charset="-122"/>
              <a:cs typeface="Montserrat ExtraBold" panose="00000900000000000000" charset="0"/>
              <a:sym typeface="+mn-ea"/>
            </a:endParaRPr>
          </a:p>
        </p:txBody>
      </p:sp>
      <p:sp>
        <p:nvSpPr>
          <p:cNvPr id="25" name="文本框 5">
            <a:extLst>
              <a:ext uri="{FF2B5EF4-FFF2-40B4-BE49-F238E27FC236}">
                <a16:creationId xmlns:a16="http://schemas.microsoft.com/office/drawing/2014/main" id="{A6C04580-59BA-BD63-286A-FC402CF8E0A3}"/>
              </a:ext>
            </a:extLst>
          </p:cNvPr>
          <p:cNvSpPr txBox="1"/>
          <p:nvPr/>
        </p:nvSpPr>
        <p:spPr>
          <a:xfrm>
            <a:off x="4826318" y="5097334"/>
            <a:ext cx="7365682" cy="1569660"/>
          </a:xfrm>
          <a:prstGeom prst="rect">
            <a:avLst/>
          </a:prstGeom>
          <a:noFill/>
          <a:ln>
            <a:solidFill>
              <a:srgbClr val="000000">
                <a:alpha val="0"/>
              </a:srgbClr>
            </a:solidFill>
          </a:ln>
        </p:spPr>
        <p:txBody>
          <a:bodyPr wrap="square" rtlCol="0">
            <a:spAutoFit/>
          </a:bodyPr>
          <a:lstStyle/>
          <a:p>
            <a:pPr lvl="0" defTabSz="457200">
              <a:defRPr/>
            </a:pPr>
            <a:r>
              <a:rPr kumimoji="0" lang="en-US" sz="3200" b="0" i="0" u="none" strike="noStrike" kern="1200" cap="none" spc="0" normalizeH="0" baseline="0" noProof="0" dirty="0">
                <a:ln>
                  <a:noFill/>
                </a:ln>
                <a:solidFill>
                  <a:srgbClr val="C00000"/>
                </a:solidFill>
                <a:effectLst/>
                <a:uLnTx/>
                <a:uFillTx/>
                <a:latin typeface="Avenir Next LT Pro Demi" panose="020B0704020202020204" pitchFamily="34" charset="0"/>
                <a:cs typeface="+mn-cs"/>
              </a:rPr>
              <a:t>POPRAWIA</a:t>
            </a:r>
            <a:r>
              <a:rPr kumimoji="0" lang="en-US" sz="3200" b="0" i="0" u="none" strike="noStrike" kern="1200" cap="none" spc="0" normalizeH="0" noProof="0" dirty="0">
                <a:ln>
                  <a:noFill/>
                </a:ln>
                <a:solidFill>
                  <a:srgbClr val="C00000"/>
                </a:solidFill>
                <a:effectLst/>
                <a:uLnTx/>
                <a:uFillTx/>
                <a:latin typeface="Avenir Next LT Pro Demi" panose="020B0704020202020204" pitchFamily="34" charset="0"/>
                <a:cs typeface="+mn-cs"/>
              </a:rPr>
              <a:t> </a:t>
            </a:r>
            <a:r>
              <a:rPr lang="en-US" sz="3200" dirty="0">
                <a:solidFill>
                  <a:srgbClr val="C00000"/>
                </a:solidFill>
                <a:latin typeface="Avenir Next LT Pro Demi" panose="020B0704020202020204" pitchFamily="34" charset="0"/>
              </a:rPr>
              <a:t>KRĄŻENIE</a:t>
            </a:r>
            <a:endParaRPr kumimoji="0" lang="en-US" sz="3200" b="0" i="0" u="none" strike="noStrike" kern="1200" cap="none" spc="0" normalizeH="0" baseline="0" noProof="0" dirty="0">
              <a:ln>
                <a:noFill/>
              </a:ln>
              <a:solidFill>
                <a:srgbClr val="C00000"/>
              </a:solidFill>
              <a:effectLst/>
              <a:uLnTx/>
              <a:uFillTx/>
              <a:latin typeface="Avenir Next LT Pro Demi" panose="020B0704020202020204" pitchFamily="34" charset="0"/>
              <a:cs typeface="+mn-cs"/>
            </a:endParaRPr>
          </a:p>
          <a:p>
            <a:pPr lvl="0" defTabSz="457200">
              <a:defRPr/>
            </a:pPr>
            <a:r>
              <a:rPr kumimoji="0" lang="en-US" altLang="zh-CN" sz="3200" b="1" i="0" u="none" strike="noStrike" kern="1200" cap="none" spc="0" normalizeH="0" baseline="0" noProof="0" dirty="0">
                <a:ln>
                  <a:noFill/>
                </a:ln>
                <a:solidFill>
                  <a:srgbClr val="C00000"/>
                </a:solidFill>
                <a:effectLst/>
                <a:uLnTx/>
                <a:uFillTx/>
                <a:latin typeface="Avenir Next LT Pro Demi" panose="020B0704020202020204" pitchFamily="34" charset="0"/>
                <a:ea typeface="Alibaba PuHuiTi Medium" panose="00020600040101010101" charset="-122"/>
                <a:cs typeface="Montserrat ExtraBold" panose="00000900000000000000" charset="0"/>
                <a:sym typeface="+mn-ea"/>
              </a:rPr>
              <a:t>STYMULUJE</a:t>
            </a:r>
            <a:r>
              <a:rPr kumimoji="0" lang="en-US" altLang="zh-CN" sz="3200" b="1" i="0" u="none" strike="noStrike" kern="1200" cap="none" spc="0" normalizeH="0" noProof="0" dirty="0">
                <a:ln>
                  <a:noFill/>
                </a:ln>
                <a:solidFill>
                  <a:srgbClr val="C00000"/>
                </a:solidFill>
                <a:effectLst/>
                <a:uLnTx/>
                <a:uFillTx/>
                <a:latin typeface="Avenir Next LT Pro Demi" panose="020B0704020202020204" pitchFamily="34" charset="0"/>
                <a:ea typeface="Alibaba PuHuiTi Medium" panose="00020600040101010101" charset="-122"/>
                <a:cs typeface="Montserrat ExtraBold" panose="00000900000000000000" charset="0"/>
                <a:sym typeface="+mn-ea"/>
              </a:rPr>
              <a:t> </a:t>
            </a:r>
            <a:r>
              <a:rPr lang="en-US" altLang="zh-CN" sz="3200" b="1" dirty="0">
                <a:solidFill>
                  <a:srgbClr val="C00000"/>
                </a:solidFill>
                <a:latin typeface="Avenir Next LT Pro Demi" panose="020B0704020202020204" pitchFamily="34" charset="0"/>
                <a:ea typeface="Alibaba PuHuiTi Medium" panose="00020600040101010101" charset="-122"/>
                <a:cs typeface="Montserrat ExtraBold" panose="00000900000000000000" charset="0"/>
                <a:sym typeface="+mn-ea"/>
              </a:rPr>
              <a:t>ODPORNOŚĆ KOMURKOWĄ</a:t>
            </a:r>
            <a:endParaRPr kumimoji="0" lang="en-US" altLang="zh-CN" sz="4000" b="1" i="0" u="none" strike="noStrike" kern="1200" cap="none" spc="0" normalizeH="0" baseline="0" noProof="0" dirty="0">
              <a:ln>
                <a:noFill/>
              </a:ln>
              <a:solidFill>
                <a:srgbClr val="C00000"/>
              </a:solidFill>
              <a:effectLst/>
              <a:uLnTx/>
              <a:uFillTx/>
              <a:latin typeface="Avenir Next LT Pro Demi" panose="020B0704020202020204" pitchFamily="34" charset="0"/>
              <a:ea typeface="Alibaba PuHuiTi Medium" panose="00020600040101010101" charset="-122"/>
              <a:cs typeface="Montserrat ExtraBold" panose="00000900000000000000" charset="0"/>
              <a:sym typeface="+mn-ea"/>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250" fill="hold"/>
                                        <p:tgtEl>
                                          <p:spTgt spid="17"/>
                                        </p:tgtEl>
                                        <p:attrNameLst>
                                          <p:attrName>ppt_w</p:attrName>
                                        </p:attrNameLst>
                                      </p:cBhvr>
                                      <p:tavLst>
                                        <p:tav tm="0">
                                          <p:val>
                                            <p:fltVal val="0"/>
                                          </p:val>
                                        </p:tav>
                                        <p:tav tm="100000">
                                          <p:val>
                                            <p:strVal val="#ppt_w"/>
                                          </p:val>
                                        </p:tav>
                                      </p:tavLst>
                                    </p:anim>
                                    <p:anim calcmode="lin" valueType="num">
                                      <p:cBhvr>
                                        <p:cTn id="8" dur="250" fill="hold"/>
                                        <p:tgtEl>
                                          <p:spTgt spid="17"/>
                                        </p:tgtEl>
                                        <p:attrNameLst>
                                          <p:attrName>ppt_h</p:attrName>
                                        </p:attrNameLst>
                                      </p:cBhvr>
                                      <p:tavLst>
                                        <p:tav tm="0">
                                          <p:val>
                                            <p:fltVal val="0"/>
                                          </p:val>
                                        </p:tav>
                                        <p:tav tm="100000">
                                          <p:val>
                                            <p:strVal val="#ppt_h"/>
                                          </p:val>
                                        </p:tav>
                                      </p:tavLst>
                                    </p:anim>
                                    <p:animEffect transition="in" filter="fade">
                                      <p:cBhvr>
                                        <p:cTn id="9" dur="250"/>
                                        <p:tgtEl>
                                          <p:spTgt spid="17"/>
                                        </p:tgtEl>
                                      </p:cBhvr>
                                    </p:animEffect>
                                  </p:childTnLst>
                                </p:cTn>
                              </p:par>
                            </p:childTnLst>
                          </p:cTn>
                        </p:par>
                        <p:par>
                          <p:cTn id="10" fill="hold">
                            <p:stCondLst>
                              <p:cond delay="250"/>
                            </p:stCondLst>
                            <p:childTnLst>
                              <p:par>
                                <p:cTn id="11" presetID="10"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250" fill="hold"/>
                                        <p:tgtEl>
                                          <p:spTgt spid="18"/>
                                        </p:tgtEl>
                                        <p:attrNameLst>
                                          <p:attrName>ppt_w</p:attrName>
                                        </p:attrNameLst>
                                      </p:cBhvr>
                                      <p:tavLst>
                                        <p:tav tm="0">
                                          <p:val>
                                            <p:fltVal val="0"/>
                                          </p:val>
                                        </p:tav>
                                        <p:tav tm="100000">
                                          <p:val>
                                            <p:strVal val="#ppt_w"/>
                                          </p:val>
                                        </p:tav>
                                      </p:tavLst>
                                    </p:anim>
                                    <p:anim calcmode="lin" valueType="num">
                                      <p:cBhvr>
                                        <p:cTn id="17" dur="250" fill="hold"/>
                                        <p:tgtEl>
                                          <p:spTgt spid="18"/>
                                        </p:tgtEl>
                                        <p:attrNameLst>
                                          <p:attrName>ppt_h</p:attrName>
                                        </p:attrNameLst>
                                      </p:cBhvr>
                                      <p:tavLst>
                                        <p:tav tm="0">
                                          <p:val>
                                            <p:fltVal val="0"/>
                                          </p:val>
                                        </p:tav>
                                        <p:tav tm="100000">
                                          <p:val>
                                            <p:strVal val="#ppt_h"/>
                                          </p:val>
                                        </p:tav>
                                      </p:tavLst>
                                    </p:anim>
                                    <p:animEffect transition="in" filter="fade">
                                      <p:cBhvr>
                                        <p:cTn id="18" dur="250"/>
                                        <p:tgtEl>
                                          <p:spTgt spid="18"/>
                                        </p:tgtEl>
                                      </p:cBhvr>
                                    </p:animEffect>
                                  </p:childTnLst>
                                </p:cTn>
                              </p:par>
                            </p:childTnLst>
                          </p:cTn>
                        </p:par>
                        <p:par>
                          <p:cTn id="19" fill="hold">
                            <p:stCondLst>
                              <p:cond delay="750"/>
                            </p:stCondLst>
                            <p:childTnLst>
                              <p:par>
                                <p:cTn id="20" presetID="53" presetClass="entr" presetSubtype="16"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250" fill="hold"/>
                                        <p:tgtEl>
                                          <p:spTgt spid="21"/>
                                        </p:tgtEl>
                                        <p:attrNameLst>
                                          <p:attrName>ppt_w</p:attrName>
                                        </p:attrNameLst>
                                      </p:cBhvr>
                                      <p:tavLst>
                                        <p:tav tm="0">
                                          <p:val>
                                            <p:fltVal val="0"/>
                                          </p:val>
                                        </p:tav>
                                        <p:tav tm="100000">
                                          <p:val>
                                            <p:strVal val="#ppt_w"/>
                                          </p:val>
                                        </p:tav>
                                      </p:tavLst>
                                    </p:anim>
                                    <p:anim calcmode="lin" valueType="num">
                                      <p:cBhvr>
                                        <p:cTn id="23" dur="250" fill="hold"/>
                                        <p:tgtEl>
                                          <p:spTgt spid="21"/>
                                        </p:tgtEl>
                                        <p:attrNameLst>
                                          <p:attrName>ppt_h</p:attrName>
                                        </p:attrNameLst>
                                      </p:cBhvr>
                                      <p:tavLst>
                                        <p:tav tm="0">
                                          <p:val>
                                            <p:fltVal val="0"/>
                                          </p:val>
                                        </p:tav>
                                        <p:tav tm="100000">
                                          <p:val>
                                            <p:strVal val="#ppt_h"/>
                                          </p:val>
                                        </p:tav>
                                      </p:tavLst>
                                    </p:anim>
                                    <p:animEffect transition="in" filter="fade">
                                      <p:cBhvr>
                                        <p:cTn id="24" dur="250"/>
                                        <p:tgtEl>
                                          <p:spTgt spid="21"/>
                                        </p:tgtEl>
                                      </p:cBhvr>
                                    </p:animEffect>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21">
                                            <p:txEl>
                                              <p:pRg st="0" end="0"/>
                                            </p:txEl>
                                          </p:spTgt>
                                        </p:tgtEl>
                                        <p:attrNameLst>
                                          <p:attrName>style.visibility</p:attrName>
                                        </p:attrNameLst>
                                      </p:cBhvr>
                                      <p:to>
                                        <p:strVal val="visible"/>
                                      </p:to>
                                    </p:set>
                                    <p:anim calcmode="lin" valueType="num">
                                      <p:cBhvr>
                                        <p:cTn id="28" dur="250" fill="hold"/>
                                        <p:tgtEl>
                                          <p:spTgt spid="21">
                                            <p:txEl>
                                              <p:pRg st="0" end="0"/>
                                            </p:txEl>
                                          </p:spTgt>
                                        </p:tgtEl>
                                        <p:attrNameLst>
                                          <p:attrName>ppt_w</p:attrName>
                                        </p:attrNameLst>
                                      </p:cBhvr>
                                      <p:tavLst>
                                        <p:tav tm="0">
                                          <p:val>
                                            <p:fltVal val="0"/>
                                          </p:val>
                                        </p:tav>
                                        <p:tav tm="100000">
                                          <p:val>
                                            <p:strVal val="#ppt_w"/>
                                          </p:val>
                                        </p:tav>
                                      </p:tavLst>
                                    </p:anim>
                                    <p:anim calcmode="lin" valueType="num">
                                      <p:cBhvr>
                                        <p:cTn id="29" dur="25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30" dur="250"/>
                                        <p:tgtEl>
                                          <p:spTgt spid="21">
                                            <p:txEl>
                                              <p:pRg st="0" end="0"/>
                                            </p:txEl>
                                          </p:spTgt>
                                        </p:tgtEl>
                                      </p:cBhvr>
                                    </p:animEffect>
                                  </p:childTnLst>
                                </p:cTn>
                              </p:par>
                            </p:childTnLst>
                          </p:cTn>
                        </p:par>
                        <p:par>
                          <p:cTn id="31" fill="hold">
                            <p:stCondLst>
                              <p:cond delay="1250"/>
                            </p:stCondLst>
                            <p:childTnLst>
                              <p:par>
                                <p:cTn id="32" presetID="53" presetClass="entr" presetSubtype="16"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250" fill="hold"/>
                                        <p:tgtEl>
                                          <p:spTgt spid="22"/>
                                        </p:tgtEl>
                                        <p:attrNameLst>
                                          <p:attrName>ppt_w</p:attrName>
                                        </p:attrNameLst>
                                      </p:cBhvr>
                                      <p:tavLst>
                                        <p:tav tm="0">
                                          <p:val>
                                            <p:fltVal val="0"/>
                                          </p:val>
                                        </p:tav>
                                        <p:tav tm="100000">
                                          <p:val>
                                            <p:strVal val="#ppt_w"/>
                                          </p:val>
                                        </p:tav>
                                      </p:tavLst>
                                    </p:anim>
                                    <p:anim calcmode="lin" valueType="num">
                                      <p:cBhvr>
                                        <p:cTn id="35" dur="250" fill="hold"/>
                                        <p:tgtEl>
                                          <p:spTgt spid="22"/>
                                        </p:tgtEl>
                                        <p:attrNameLst>
                                          <p:attrName>ppt_h</p:attrName>
                                        </p:attrNameLst>
                                      </p:cBhvr>
                                      <p:tavLst>
                                        <p:tav tm="0">
                                          <p:val>
                                            <p:fltVal val="0"/>
                                          </p:val>
                                        </p:tav>
                                        <p:tav tm="100000">
                                          <p:val>
                                            <p:strVal val="#ppt_h"/>
                                          </p:val>
                                        </p:tav>
                                      </p:tavLst>
                                    </p:anim>
                                    <p:animEffect transition="in" filter="fade">
                                      <p:cBhvr>
                                        <p:cTn id="36" dur="250"/>
                                        <p:tgtEl>
                                          <p:spTgt spid="22"/>
                                        </p:tgtEl>
                                      </p:cBhvr>
                                    </p:animEffect>
                                  </p:childTnLst>
                                </p:cTn>
                              </p:par>
                            </p:childTnLst>
                          </p:cTn>
                        </p:par>
                        <p:par>
                          <p:cTn id="37" fill="hold">
                            <p:stCondLst>
                              <p:cond delay="1500"/>
                            </p:stCondLst>
                            <p:childTnLst>
                              <p:par>
                                <p:cTn id="38" presetID="53" presetClass="entr" presetSubtype="16" fill="hold" nodeType="afterEffect">
                                  <p:stCondLst>
                                    <p:cond delay="0"/>
                                  </p:stCondLst>
                                  <p:childTnLst>
                                    <p:set>
                                      <p:cBhvr>
                                        <p:cTn id="39" dur="1" fill="hold">
                                          <p:stCondLst>
                                            <p:cond delay="0"/>
                                          </p:stCondLst>
                                        </p:cTn>
                                        <p:tgtEl>
                                          <p:spTgt spid="22">
                                            <p:txEl>
                                              <p:pRg st="0" end="0"/>
                                            </p:txEl>
                                          </p:spTgt>
                                        </p:tgtEl>
                                        <p:attrNameLst>
                                          <p:attrName>style.visibility</p:attrName>
                                        </p:attrNameLst>
                                      </p:cBhvr>
                                      <p:to>
                                        <p:strVal val="visible"/>
                                      </p:to>
                                    </p:set>
                                    <p:anim calcmode="lin" valueType="num">
                                      <p:cBhvr>
                                        <p:cTn id="40" dur="250" fill="hold"/>
                                        <p:tgtEl>
                                          <p:spTgt spid="22">
                                            <p:txEl>
                                              <p:pRg st="0" end="0"/>
                                            </p:txEl>
                                          </p:spTgt>
                                        </p:tgtEl>
                                        <p:attrNameLst>
                                          <p:attrName>ppt_w</p:attrName>
                                        </p:attrNameLst>
                                      </p:cBhvr>
                                      <p:tavLst>
                                        <p:tav tm="0">
                                          <p:val>
                                            <p:fltVal val="0"/>
                                          </p:val>
                                        </p:tav>
                                        <p:tav tm="100000">
                                          <p:val>
                                            <p:strVal val="#ppt_w"/>
                                          </p:val>
                                        </p:tav>
                                      </p:tavLst>
                                    </p:anim>
                                    <p:anim calcmode="lin" valueType="num">
                                      <p:cBhvr>
                                        <p:cTn id="41" dur="25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42" dur="250"/>
                                        <p:tgtEl>
                                          <p:spTgt spid="22">
                                            <p:txEl>
                                              <p:pRg st="0" end="0"/>
                                            </p:txEl>
                                          </p:spTgt>
                                        </p:tgtEl>
                                      </p:cBhvr>
                                    </p:animEffect>
                                  </p:childTnLst>
                                </p:cTn>
                              </p:par>
                            </p:childTnLst>
                          </p:cTn>
                        </p:par>
                        <p:par>
                          <p:cTn id="43" fill="hold">
                            <p:stCondLst>
                              <p:cond delay="1750"/>
                            </p:stCondLst>
                            <p:childTnLst>
                              <p:par>
                                <p:cTn id="44" presetID="53" presetClass="entr" presetSubtype="16" fill="hold" nodeType="afterEffect">
                                  <p:stCondLst>
                                    <p:cond delay="0"/>
                                  </p:stCondLst>
                                  <p:childTnLst>
                                    <p:set>
                                      <p:cBhvr>
                                        <p:cTn id="45" dur="1" fill="hold">
                                          <p:stCondLst>
                                            <p:cond delay="0"/>
                                          </p:stCondLst>
                                        </p:cTn>
                                        <p:tgtEl>
                                          <p:spTgt spid="22">
                                            <p:txEl>
                                              <p:pRg st="1" end="1"/>
                                            </p:txEl>
                                          </p:spTgt>
                                        </p:tgtEl>
                                        <p:attrNameLst>
                                          <p:attrName>style.visibility</p:attrName>
                                        </p:attrNameLst>
                                      </p:cBhvr>
                                      <p:to>
                                        <p:strVal val="visible"/>
                                      </p:to>
                                    </p:set>
                                    <p:anim calcmode="lin" valueType="num">
                                      <p:cBhvr>
                                        <p:cTn id="46" dur="250" fill="hold"/>
                                        <p:tgtEl>
                                          <p:spTgt spid="22">
                                            <p:txEl>
                                              <p:pRg st="1" end="1"/>
                                            </p:txEl>
                                          </p:spTgt>
                                        </p:tgtEl>
                                        <p:attrNameLst>
                                          <p:attrName>ppt_w</p:attrName>
                                        </p:attrNameLst>
                                      </p:cBhvr>
                                      <p:tavLst>
                                        <p:tav tm="0">
                                          <p:val>
                                            <p:fltVal val="0"/>
                                          </p:val>
                                        </p:tav>
                                        <p:tav tm="100000">
                                          <p:val>
                                            <p:strVal val="#ppt_w"/>
                                          </p:val>
                                        </p:tav>
                                      </p:tavLst>
                                    </p:anim>
                                    <p:anim calcmode="lin" valueType="num">
                                      <p:cBhvr>
                                        <p:cTn id="47" dur="250" fill="hold"/>
                                        <p:tgtEl>
                                          <p:spTgt spid="22">
                                            <p:txEl>
                                              <p:pRg st="1" end="1"/>
                                            </p:txEl>
                                          </p:spTgt>
                                        </p:tgtEl>
                                        <p:attrNameLst>
                                          <p:attrName>ppt_h</p:attrName>
                                        </p:attrNameLst>
                                      </p:cBhvr>
                                      <p:tavLst>
                                        <p:tav tm="0">
                                          <p:val>
                                            <p:fltVal val="0"/>
                                          </p:val>
                                        </p:tav>
                                        <p:tav tm="100000">
                                          <p:val>
                                            <p:strVal val="#ppt_h"/>
                                          </p:val>
                                        </p:tav>
                                      </p:tavLst>
                                    </p:anim>
                                    <p:animEffect transition="in" filter="fade">
                                      <p:cBhvr>
                                        <p:cTn id="48" dur="250"/>
                                        <p:tgtEl>
                                          <p:spTgt spid="22">
                                            <p:txEl>
                                              <p:pRg st="1" end="1"/>
                                            </p:txEl>
                                          </p:spTgt>
                                        </p:tgtEl>
                                      </p:cBhvr>
                                    </p:animEffect>
                                  </p:childTnLst>
                                </p:cTn>
                              </p:par>
                            </p:childTnLst>
                          </p:cTn>
                        </p:par>
                        <p:par>
                          <p:cTn id="49" fill="hold">
                            <p:stCondLst>
                              <p:cond delay="2000"/>
                            </p:stCondLst>
                            <p:childTnLst>
                              <p:par>
                                <p:cTn id="50" presetID="53" presetClass="entr" presetSubtype="16" fill="hold" nodeType="afterEffect">
                                  <p:stCondLst>
                                    <p:cond delay="0"/>
                                  </p:stCondLst>
                                  <p:childTnLst>
                                    <p:set>
                                      <p:cBhvr>
                                        <p:cTn id="51" dur="1" fill="hold">
                                          <p:stCondLst>
                                            <p:cond delay="0"/>
                                          </p:stCondLst>
                                        </p:cTn>
                                        <p:tgtEl>
                                          <p:spTgt spid="22">
                                            <p:txEl>
                                              <p:pRg st="2" end="2"/>
                                            </p:txEl>
                                          </p:spTgt>
                                        </p:tgtEl>
                                        <p:attrNameLst>
                                          <p:attrName>style.visibility</p:attrName>
                                        </p:attrNameLst>
                                      </p:cBhvr>
                                      <p:to>
                                        <p:strVal val="visible"/>
                                      </p:to>
                                    </p:set>
                                    <p:anim calcmode="lin" valueType="num">
                                      <p:cBhvr>
                                        <p:cTn id="52" dur="250" fill="hold"/>
                                        <p:tgtEl>
                                          <p:spTgt spid="22">
                                            <p:txEl>
                                              <p:pRg st="2" end="2"/>
                                            </p:txEl>
                                          </p:spTgt>
                                        </p:tgtEl>
                                        <p:attrNameLst>
                                          <p:attrName>ppt_w</p:attrName>
                                        </p:attrNameLst>
                                      </p:cBhvr>
                                      <p:tavLst>
                                        <p:tav tm="0">
                                          <p:val>
                                            <p:fltVal val="0"/>
                                          </p:val>
                                        </p:tav>
                                        <p:tav tm="100000">
                                          <p:val>
                                            <p:strVal val="#ppt_w"/>
                                          </p:val>
                                        </p:tav>
                                      </p:tavLst>
                                    </p:anim>
                                    <p:anim calcmode="lin" valueType="num">
                                      <p:cBhvr>
                                        <p:cTn id="53" dur="250" fill="hold"/>
                                        <p:tgtEl>
                                          <p:spTgt spid="22">
                                            <p:txEl>
                                              <p:pRg st="2" end="2"/>
                                            </p:txEl>
                                          </p:spTgt>
                                        </p:tgtEl>
                                        <p:attrNameLst>
                                          <p:attrName>ppt_h</p:attrName>
                                        </p:attrNameLst>
                                      </p:cBhvr>
                                      <p:tavLst>
                                        <p:tav tm="0">
                                          <p:val>
                                            <p:fltVal val="0"/>
                                          </p:val>
                                        </p:tav>
                                        <p:tav tm="100000">
                                          <p:val>
                                            <p:strVal val="#ppt_h"/>
                                          </p:val>
                                        </p:tav>
                                      </p:tavLst>
                                    </p:anim>
                                    <p:animEffect transition="in" filter="fade">
                                      <p:cBhvr>
                                        <p:cTn id="54" dur="250"/>
                                        <p:tgtEl>
                                          <p:spTgt spid="22">
                                            <p:txEl>
                                              <p:pRg st="2" end="2"/>
                                            </p:txEl>
                                          </p:spTgt>
                                        </p:tgtEl>
                                      </p:cBhvr>
                                    </p:animEffect>
                                  </p:childTnLst>
                                </p:cTn>
                              </p:par>
                            </p:childTnLst>
                          </p:cTn>
                        </p:par>
                        <p:par>
                          <p:cTn id="55" fill="hold">
                            <p:stCondLst>
                              <p:cond delay="2250"/>
                            </p:stCondLst>
                            <p:childTnLst>
                              <p:par>
                                <p:cTn id="56" presetID="53" presetClass="entr" presetSubtype="16" fill="hold" nodeType="afterEffect">
                                  <p:stCondLst>
                                    <p:cond delay="0"/>
                                  </p:stCondLst>
                                  <p:childTnLst>
                                    <p:set>
                                      <p:cBhvr>
                                        <p:cTn id="57" dur="1" fill="hold">
                                          <p:stCondLst>
                                            <p:cond delay="0"/>
                                          </p:stCondLst>
                                        </p:cTn>
                                        <p:tgtEl>
                                          <p:spTgt spid="22">
                                            <p:txEl>
                                              <p:pRg st="3" end="3"/>
                                            </p:txEl>
                                          </p:spTgt>
                                        </p:tgtEl>
                                        <p:attrNameLst>
                                          <p:attrName>style.visibility</p:attrName>
                                        </p:attrNameLst>
                                      </p:cBhvr>
                                      <p:to>
                                        <p:strVal val="visible"/>
                                      </p:to>
                                    </p:set>
                                    <p:anim calcmode="lin" valueType="num">
                                      <p:cBhvr>
                                        <p:cTn id="58" dur="250" fill="hold"/>
                                        <p:tgtEl>
                                          <p:spTgt spid="22">
                                            <p:txEl>
                                              <p:pRg st="3" end="3"/>
                                            </p:txEl>
                                          </p:spTgt>
                                        </p:tgtEl>
                                        <p:attrNameLst>
                                          <p:attrName>ppt_w</p:attrName>
                                        </p:attrNameLst>
                                      </p:cBhvr>
                                      <p:tavLst>
                                        <p:tav tm="0">
                                          <p:val>
                                            <p:fltVal val="0"/>
                                          </p:val>
                                        </p:tav>
                                        <p:tav tm="100000">
                                          <p:val>
                                            <p:strVal val="#ppt_w"/>
                                          </p:val>
                                        </p:tav>
                                      </p:tavLst>
                                    </p:anim>
                                    <p:anim calcmode="lin" valueType="num">
                                      <p:cBhvr>
                                        <p:cTn id="59" dur="250" fill="hold"/>
                                        <p:tgtEl>
                                          <p:spTgt spid="22">
                                            <p:txEl>
                                              <p:pRg st="3" end="3"/>
                                            </p:txEl>
                                          </p:spTgt>
                                        </p:tgtEl>
                                        <p:attrNameLst>
                                          <p:attrName>ppt_h</p:attrName>
                                        </p:attrNameLst>
                                      </p:cBhvr>
                                      <p:tavLst>
                                        <p:tav tm="0">
                                          <p:val>
                                            <p:fltVal val="0"/>
                                          </p:val>
                                        </p:tav>
                                        <p:tav tm="100000">
                                          <p:val>
                                            <p:strVal val="#ppt_h"/>
                                          </p:val>
                                        </p:tav>
                                      </p:tavLst>
                                    </p:anim>
                                    <p:animEffect transition="in" filter="fade">
                                      <p:cBhvr>
                                        <p:cTn id="60" dur="250"/>
                                        <p:tgtEl>
                                          <p:spTgt spid="22">
                                            <p:txEl>
                                              <p:pRg st="3" end="3"/>
                                            </p:txEl>
                                          </p:spTgt>
                                        </p:tgtEl>
                                      </p:cBhvr>
                                    </p:animEffect>
                                  </p:childTnLst>
                                </p:cTn>
                              </p:par>
                            </p:childTnLst>
                          </p:cTn>
                        </p:par>
                        <p:par>
                          <p:cTn id="61" fill="hold">
                            <p:stCondLst>
                              <p:cond delay="2500"/>
                            </p:stCondLst>
                            <p:childTnLst>
                              <p:par>
                                <p:cTn id="62" presetID="53" presetClass="entr" presetSubtype="16" fill="hold" nodeType="afterEffect">
                                  <p:stCondLst>
                                    <p:cond delay="0"/>
                                  </p:stCondLst>
                                  <p:childTnLst>
                                    <p:set>
                                      <p:cBhvr>
                                        <p:cTn id="63" dur="1" fill="hold">
                                          <p:stCondLst>
                                            <p:cond delay="0"/>
                                          </p:stCondLst>
                                        </p:cTn>
                                        <p:tgtEl>
                                          <p:spTgt spid="22">
                                            <p:txEl>
                                              <p:pRg st="4" end="4"/>
                                            </p:txEl>
                                          </p:spTgt>
                                        </p:tgtEl>
                                        <p:attrNameLst>
                                          <p:attrName>style.visibility</p:attrName>
                                        </p:attrNameLst>
                                      </p:cBhvr>
                                      <p:to>
                                        <p:strVal val="visible"/>
                                      </p:to>
                                    </p:set>
                                    <p:anim calcmode="lin" valueType="num">
                                      <p:cBhvr>
                                        <p:cTn id="64" dur="250" fill="hold"/>
                                        <p:tgtEl>
                                          <p:spTgt spid="22">
                                            <p:txEl>
                                              <p:pRg st="4" end="4"/>
                                            </p:txEl>
                                          </p:spTgt>
                                        </p:tgtEl>
                                        <p:attrNameLst>
                                          <p:attrName>ppt_w</p:attrName>
                                        </p:attrNameLst>
                                      </p:cBhvr>
                                      <p:tavLst>
                                        <p:tav tm="0">
                                          <p:val>
                                            <p:fltVal val="0"/>
                                          </p:val>
                                        </p:tav>
                                        <p:tav tm="100000">
                                          <p:val>
                                            <p:strVal val="#ppt_w"/>
                                          </p:val>
                                        </p:tav>
                                      </p:tavLst>
                                    </p:anim>
                                    <p:anim calcmode="lin" valueType="num">
                                      <p:cBhvr>
                                        <p:cTn id="65" dur="250" fill="hold"/>
                                        <p:tgtEl>
                                          <p:spTgt spid="22">
                                            <p:txEl>
                                              <p:pRg st="4" end="4"/>
                                            </p:txEl>
                                          </p:spTgt>
                                        </p:tgtEl>
                                        <p:attrNameLst>
                                          <p:attrName>ppt_h</p:attrName>
                                        </p:attrNameLst>
                                      </p:cBhvr>
                                      <p:tavLst>
                                        <p:tav tm="0">
                                          <p:val>
                                            <p:fltVal val="0"/>
                                          </p:val>
                                        </p:tav>
                                        <p:tav tm="100000">
                                          <p:val>
                                            <p:strVal val="#ppt_h"/>
                                          </p:val>
                                        </p:tav>
                                      </p:tavLst>
                                    </p:anim>
                                    <p:animEffect transition="in" filter="fade">
                                      <p:cBhvr>
                                        <p:cTn id="66" dur="250"/>
                                        <p:tgtEl>
                                          <p:spTgt spid="22">
                                            <p:txEl>
                                              <p:pRg st="4" end="4"/>
                                            </p:txEl>
                                          </p:spTgt>
                                        </p:tgtEl>
                                      </p:cBhvr>
                                    </p:animEffect>
                                  </p:childTnLst>
                                </p:cTn>
                              </p:par>
                            </p:childTnLst>
                          </p:cTn>
                        </p:par>
                        <p:par>
                          <p:cTn id="67" fill="hold">
                            <p:stCondLst>
                              <p:cond delay="2750"/>
                            </p:stCondLst>
                            <p:childTnLst>
                              <p:par>
                                <p:cTn id="68" presetID="53" presetClass="entr" presetSubtype="16"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250" fill="hold"/>
                                        <p:tgtEl>
                                          <p:spTgt spid="25"/>
                                        </p:tgtEl>
                                        <p:attrNameLst>
                                          <p:attrName>ppt_w</p:attrName>
                                        </p:attrNameLst>
                                      </p:cBhvr>
                                      <p:tavLst>
                                        <p:tav tm="0">
                                          <p:val>
                                            <p:fltVal val="0"/>
                                          </p:val>
                                        </p:tav>
                                        <p:tav tm="100000">
                                          <p:val>
                                            <p:strVal val="#ppt_w"/>
                                          </p:val>
                                        </p:tav>
                                      </p:tavLst>
                                    </p:anim>
                                    <p:anim calcmode="lin" valueType="num">
                                      <p:cBhvr>
                                        <p:cTn id="71" dur="250" fill="hold"/>
                                        <p:tgtEl>
                                          <p:spTgt spid="25"/>
                                        </p:tgtEl>
                                        <p:attrNameLst>
                                          <p:attrName>ppt_h</p:attrName>
                                        </p:attrNameLst>
                                      </p:cBhvr>
                                      <p:tavLst>
                                        <p:tav tm="0">
                                          <p:val>
                                            <p:fltVal val="0"/>
                                          </p:val>
                                        </p:tav>
                                        <p:tav tm="100000">
                                          <p:val>
                                            <p:strVal val="#ppt_h"/>
                                          </p:val>
                                        </p:tav>
                                      </p:tavLst>
                                    </p:anim>
                                    <p:animEffect transition="in" filter="fade">
                                      <p:cBhvr>
                                        <p:cTn id="72" dur="250"/>
                                        <p:tgtEl>
                                          <p:spTgt spid="25"/>
                                        </p:tgtEl>
                                      </p:cBhvr>
                                    </p:animEffect>
                                  </p:childTnLst>
                                </p:cTn>
                              </p:par>
                            </p:childTnLst>
                          </p:cTn>
                        </p:par>
                        <p:par>
                          <p:cTn id="73" fill="hold">
                            <p:stCondLst>
                              <p:cond delay="3000"/>
                            </p:stCondLst>
                            <p:childTnLst>
                              <p:par>
                                <p:cTn id="74" presetID="53" presetClass="entr" presetSubtype="16" fill="hold" nodeType="afterEffect">
                                  <p:stCondLst>
                                    <p:cond delay="0"/>
                                  </p:stCondLst>
                                  <p:childTnLst>
                                    <p:set>
                                      <p:cBhvr>
                                        <p:cTn id="75" dur="1" fill="hold">
                                          <p:stCondLst>
                                            <p:cond delay="0"/>
                                          </p:stCondLst>
                                        </p:cTn>
                                        <p:tgtEl>
                                          <p:spTgt spid="25">
                                            <p:txEl>
                                              <p:pRg st="0" end="0"/>
                                            </p:txEl>
                                          </p:spTgt>
                                        </p:tgtEl>
                                        <p:attrNameLst>
                                          <p:attrName>style.visibility</p:attrName>
                                        </p:attrNameLst>
                                      </p:cBhvr>
                                      <p:to>
                                        <p:strVal val="visible"/>
                                      </p:to>
                                    </p:set>
                                    <p:anim calcmode="lin" valueType="num">
                                      <p:cBhvr>
                                        <p:cTn id="76" dur="250" fill="hold"/>
                                        <p:tgtEl>
                                          <p:spTgt spid="25">
                                            <p:txEl>
                                              <p:pRg st="0" end="0"/>
                                            </p:txEl>
                                          </p:spTgt>
                                        </p:tgtEl>
                                        <p:attrNameLst>
                                          <p:attrName>ppt_w</p:attrName>
                                        </p:attrNameLst>
                                      </p:cBhvr>
                                      <p:tavLst>
                                        <p:tav tm="0">
                                          <p:val>
                                            <p:fltVal val="0"/>
                                          </p:val>
                                        </p:tav>
                                        <p:tav tm="100000">
                                          <p:val>
                                            <p:strVal val="#ppt_w"/>
                                          </p:val>
                                        </p:tav>
                                      </p:tavLst>
                                    </p:anim>
                                    <p:anim calcmode="lin" valueType="num">
                                      <p:cBhvr>
                                        <p:cTn id="77" dur="25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78" dur="250"/>
                                        <p:tgtEl>
                                          <p:spTgt spid="25">
                                            <p:txEl>
                                              <p:pRg st="0" end="0"/>
                                            </p:txEl>
                                          </p:spTgt>
                                        </p:tgtEl>
                                      </p:cBhvr>
                                    </p:animEffect>
                                  </p:childTnLst>
                                </p:cTn>
                              </p:par>
                            </p:childTnLst>
                          </p:cTn>
                        </p:par>
                        <p:par>
                          <p:cTn id="79" fill="hold">
                            <p:stCondLst>
                              <p:cond delay="3250"/>
                            </p:stCondLst>
                            <p:childTnLst>
                              <p:par>
                                <p:cTn id="80" presetID="53" presetClass="entr" presetSubtype="16" fill="hold" nodeType="afterEffect">
                                  <p:stCondLst>
                                    <p:cond delay="0"/>
                                  </p:stCondLst>
                                  <p:childTnLst>
                                    <p:set>
                                      <p:cBhvr>
                                        <p:cTn id="81" dur="1" fill="hold">
                                          <p:stCondLst>
                                            <p:cond delay="0"/>
                                          </p:stCondLst>
                                        </p:cTn>
                                        <p:tgtEl>
                                          <p:spTgt spid="25">
                                            <p:txEl>
                                              <p:pRg st="1" end="1"/>
                                            </p:txEl>
                                          </p:spTgt>
                                        </p:tgtEl>
                                        <p:attrNameLst>
                                          <p:attrName>style.visibility</p:attrName>
                                        </p:attrNameLst>
                                      </p:cBhvr>
                                      <p:to>
                                        <p:strVal val="visible"/>
                                      </p:to>
                                    </p:set>
                                    <p:anim calcmode="lin" valueType="num">
                                      <p:cBhvr>
                                        <p:cTn id="82" dur="250" fill="hold"/>
                                        <p:tgtEl>
                                          <p:spTgt spid="25">
                                            <p:txEl>
                                              <p:pRg st="1" end="1"/>
                                            </p:txEl>
                                          </p:spTgt>
                                        </p:tgtEl>
                                        <p:attrNameLst>
                                          <p:attrName>ppt_w</p:attrName>
                                        </p:attrNameLst>
                                      </p:cBhvr>
                                      <p:tavLst>
                                        <p:tav tm="0">
                                          <p:val>
                                            <p:fltVal val="0"/>
                                          </p:val>
                                        </p:tav>
                                        <p:tav tm="100000">
                                          <p:val>
                                            <p:strVal val="#ppt_w"/>
                                          </p:val>
                                        </p:tav>
                                      </p:tavLst>
                                    </p:anim>
                                    <p:anim calcmode="lin" valueType="num">
                                      <p:cBhvr>
                                        <p:cTn id="83" dur="250" fill="hold"/>
                                        <p:tgtEl>
                                          <p:spTgt spid="25">
                                            <p:txEl>
                                              <p:pRg st="1" end="1"/>
                                            </p:txEl>
                                          </p:spTgt>
                                        </p:tgtEl>
                                        <p:attrNameLst>
                                          <p:attrName>ppt_h</p:attrName>
                                        </p:attrNameLst>
                                      </p:cBhvr>
                                      <p:tavLst>
                                        <p:tav tm="0">
                                          <p:val>
                                            <p:fltVal val="0"/>
                                          </p:val>
                                        </p:tav>
                                        <p:tav tm="100000">
                                          <p:val>
                                            <p:strVal val="#ppt_h"/>
                                          </p:val>
                                        </p:tav>
                                      </p:tavLst>
                                    </p:anim>
                                    <p:animEffect transition="in" filter="fade">
                                      <p:cBhvr>
                                        <p:cTn id="84" dur="25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1" grpId="0" animBg="1"/>
      <p:bldP spid="22"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977514" y="437515"/>
            <a:ext cx="1211580" cy="1303655"/>
            <a:chOff x="2977514" y="437515"/>
            <a:chExt cx="1211580" cy="1303655"/>
          </a:xfrm>
        </p:grpSpPr>
        <p:sp>
          <p:nvSpPr>
            <p:cNvPr id="3" name="object 3"/>
            <p:cNvSpPr/>
            <p:nvPr/>
          </p:nvSpPr>
          <p:spPr>
            <a:xfrm>
              <a:off x="2977514" y="437515"/>
              <a:ext cx="1211580" cy="1303655"/>
            </a:xfrm>
            <a:custGeom>
              <a:avLst/>
              <a:gdLst/>
              <a:ahLst/>
              <a:cxnLst/>
              <a:rect l="l" t="t" r="r" b="b"/>
              <a:pathLst>
                <a:path w="1211579" h="1303655">
                  <a:moveTo>
                    <a:pt x="635" y="436245"/>
                  </a:moveTo>
                  <a:lnTo>
                    <a:pt x="635" y="734060"/>
                  </a:lnTo>
                  <a:lnTo>
                    <a:pt x="2540" y="760095"/>
                  </a:lnTo>
                  <a:lnTo>
                    <a:pt x="19050" y="809625"/>
                  </a:lnTo>
                  <a:lnTo>
                    <a:pt x="51435" y="857885"/>
                  </a:lnTo>
                  <a:lnTo>
                    <a:pt x="98425" y="904239"/>
                  </a:lnTo>
                  <a:lnTo>
                    <a:pt x="159385" y="948055"/>
                  </a:lnTo>
                  <a:lnTo>
                    <a:pt x="194945" y="969010"/>
                  </a:lnTo>
                  <a:lnTo>
                    <a:pt x="233680" y="988695"/>
                  </a:lnTo>
                  <a:lnTo>
                    <a:pt x="275589" y="1007745"/>
                  </a:lnTo>
                  <a:lnTo>
                    <a:pt x="320039" y="1026160"/>
                  </a:lnTo>
                  <a:lnTo>
                    <a:pt x="367664" y="1043939"/>
                  </a:lnTo>
                  <a:lnTo>
                    <a:pt x="418464" y="1060450"/>
                  </a:lnTo>
                  <a:lnTo>
                    <a:pt x="471170" y="1075689"/>
                  </a:lnTo>
                  <a:lnTo>
                    <a:pt x="527050" y="1090295"/>
                  </a:lnTo>
                  <a:lnTo>
                    <a:pt x="584835" y="1103630"/>
                  </a:lnTo>
                  <a:lnTo>
                    <a:pt x="645795" y="1115695"/>
                  </a:lnTo>
                  <a:lnTo>
                    <a:pt x="708025" y="1126489"/>
                  </a:lnTo>
                  <a:lnTo>
                    <a:pt x="772795" y="1136650"/>
                  </a:lnTo>
                  <a:lnTo>
                    <a:pt x="840105" y="1144905"/>
                  </a:lnTo>
                  <a:lnTo>
                    <a:pt x="908685" y="1151889"/>
                  </a:lnTo>
                  <a:lnTo>
                    <a:pt x="908685" y="1303655"/>
                  </a:lnTo>
                  <a:lnTo>
                    <a:pt x="1211580" y="1014730"/>
                  </a:lnTo>
                  <a:lnTo>
                    <a:pt x="1053464" y="849630"/>
                  </a:lnTo>
                  <a:lnTo>
                    <a:pt x="908685" y="849630"/>
                  </a:lnTo>
                  <a:lnTo>
                    <a:pt x="840105" y="842010"/>
                  </a:lnTo>
                  <a:lnTo>
                    <a:pt x="772795" y="833755"/>
                  </a:lnTo>
                  <a:lnTo>
                    <a:pt x="708025" y="824230"/>
                  </a:lnTo>
                  <a:lnTo>
                    <a:pt x="645795" y="812800"/>
                  </a:lnTo>
                  <a:lnTo>
                    <a:pt x="584835" y="800735"/>
                  </a:lnTo>
                  <a:lnTo>
                    <a:pt x="527050" y="787400"/>
                  </a:lnTo>
                  <a:lnTo>
                    <a:pt x="471170" y="773430"/>
                  </a:lnTo>
                  <a:lnTo>
                    <a:pt x="418464" y="757555"/>
                  </a:lnTo>
                  <a:lnTo>
                    <a:pt x="367664" y="741045"/>
                  </a:lnTo>
                  <a:lnTo>
                    <a:pt x="320039" y="723900"/>
                  </a:lnTo>
                  <a:lnTo>
                    <a:pt x="275589" y="705485"/>
                  </a:lnTo>
                  <a:lnTo>
                    <a:pt x="233680" y="686435"/>
                  </a:lnTo>
                  <a:lnTo>
                    <a:pt x="194945" y="666114"/>
                  </a:lnTo>
                  <a:lnTo>
                    <a:pt x="159385" y="645160"/>
                  </a:lnTo>
                  <a:lnTo>
                    <a:pt x="127000" y="623570"/>
                  </a:lnTo>
                  <a:lnTo>
                    <a:pt x="77470" y="582930"/>
                  </a:lnTo>
                  <a:lnTo>
                    <a:pt x="58419" y="562609"/>
                  </a:lnTo>
                  <a:lnTo>
                    <a:pt x="51435" y="555625"/>
                  </a:lnTo>
                  <a:lnTo>
                    <a:pt x="40005" y="540385"/>
                  </a:lnTo>
                  <a:lnTo>
                    <a:pt x="33655" y="532130"/>
                  </a:lnTo>
                  <a:lnTo>
                    <a:pt x="31667" y="528402"/>
                  </a:lnTo>
                  <a:lnTo>
                    <a:pt x="27940" y="522605"/>
                  </a:lnTo>
                  <a:lnTo>
                    <a:pt x="21936" y="511983"/>
                  </a:lnTo>
                  <a:lnTo>
                    <a:pt x="19050" y="507364"/>
                  </a:lnTo>
                  <a:lnTo>
                    <a:pt x="8890" y="482600"/>
                  </a:lnTo>
                  <a:lnTo>
                    <a:pt x="2540" y="457835"/>
                  </a:lnTo>
                  <a:lnTo>
                    <a:pt x="635" y="436245"/>
                  </a:lnTo>
                  <a:close/>
                </a:path>
                <a:path w="1211579" h="1303655">
                  <a:moveTo>
                    <a:pt x="908685" y="697864"/>
                  </a:moveTo>
                  <a:lnTo>
                    <a:pt x="908685" y="849630"/>
                  </a:lnTo>
                  <a:lnTo>
                    <a:pt x="1053464" y="849630"/>
                  </a:lnTo>
                  <a:lnTo>
                    <a:pt x="908685" y="697864"/>
                  </a:lnTo>
                  <a:close/>
                </a:path>
                <a:path w="1211579" h="1303655">
                  <a:moveTo>
                    <a:pt x="349250" y="431800"/>
                  </a:moveTo>
                  <a:lnTo>
                    <a:pt x="635" y="431800"/>
                  </a:lnTo>
                  <a:lnTo>
                    <a:pt x="2540" y="457200"/>
                  </a:lnTo>
                  <a:lnTo>
                    <a:pt x="8890" y="482600"/>
                  </a:lnTo>
                  <a:lnTo>
                    <a:pt x="19685" y="508000"/>
                  </a:lnTo>
                  <a:lnTo>
                    <a:pt x="28575" y="522605"/>
                  </a:lnTo>
                  <a:lnTo>
                    <a:pt x="31667" y="528402"/>
                  </a:lnTo>
                  <a:lnTo>
                    <a:pt x="33655" y="531495"/>
                  </a:lnTo>
                  <a:lnTo>
                    <a:pt x="33655" y="532130"/>
                  </a:lnTo>
                  <a:lnTo>
                    <a:pt x="34290" y="532764"/>
                  </a:lnTo>
                  <a:lnTo>
                    <a:pt x="40005" y="540385"/>
                  </a:lnTo>
                  <a:lnTo>
                    <a:pt x="53340" y="557530"/>
                  </a:lnTo>
                  <a:lnTo>
                    <a:pt x="58420" y="562610"/>
                  </a:lnTo>
                  <a:lnTo>
                    <a:pt x="76200" y="581660"/>
                  </a:lnTo>
                  <a:lnTo>
                    <a:pt x="77470" y="582930"/>
                  </a:lnTo>
                  <a:lnTo>
                    <a:pt x="100965" y="561975"/>
                  </a:lnTo>
                  <a:lnTo>
                    <a:pt x="127635" y="542289"/>
                  </a:lnTo>
                  <a:lnTo>
                    <a:pt x="187960" y="503555"/>
                  </a:lnTo>
                  <a:lnTo>
                    <a:pt x="222250" y="485775"/>
                  </a:lnTo>
                  <a:lnTo>
                    <a:pt x="258445" y="467995"/>
                  </a:lnTo>
                  <a:lnTo>
                    <a:pt x="297180" y="451485"/>
                  </a:lnTo>
                  <a:lnTo>
                    <a:pt x="337820" y="435610"/>
                  </a:lnTo>
                  <a:lnTo>
                    <a:pt x="349250" y="431800"/>
                  </a:lnTo>
                  <a:close/>
                </a:path>
                <a:path w="1211579" h="1303655">
                  <a:moveTo>
                    <a:pt x="33655" y="532130"/>
                  </a:moveTo>
                  <a:lnTo>
                    <a:pt x="40005" y="540385"/>
                  </a:lnTo>
                  <a:lnTo>
                    <a:pt x="34290" y="532764"/>
                  </a:lnTo>
                  <a:lnTo>
                    <a:pt x="33655" y="532130"/>
                  </a:lnTo>
                  <a:close/>
                </a:path>
                <a:path w="1211579" h="1303655">
                  <a:moveTo>
                    <a:pt x="8890" y="482600"/>
                  </a:moveTo>
                  <a:lnTo>
                    <a:pt x="19050" y="507364"/>
                  </a:lnTo>
                  <a:lnTo>
                    <a:pt x="21936" y="511983"/>
                  </a:lnTo>
                  <a:lnTo>
                    <a:pt x="19685" y="508000"/>
                  </a:lnTo>
                  <a:lnTo>
                    <a:pt x="8890" y="482600"/>
                  </a:lnTo>
                  <a:close/>
                </a:path>
                <a:path w="1211579" h="1303655">
                  <a:moveTo>
                    <a:pt x="635" y="431800"/>
                  </a:moveTo>
                  <a:lnTo>
                    <a:pt x="635" y="436245"/>
                  </a:lnTo>
                  <a:lnTo>
                    <a:pt x="2540" y="457835"/>
                  </a:lnTo>
                  <a:lnTo>
                    <a:pt x="8890" y="482600"/>
                  </a:lnTo>
                  <a:lnTo>
                    <a:pt x="2540" y="457200"/>
                  </a:lnTo>
                  <a:lnTo>
                    <a:pt x="635" y="431800"/>
                  </a:lnTo>
                  <a:close/>
                </a:path>
                <a:path w="1211579" h="1303655">
                  <a:moveTo>
                    <a:pt x="1211580" y="0"/>
                  </a:moveTo>
                  <a:lnTo>
                    <a:pt x="1156970" y="635"/>
                  </a:lnTo>
                  <a:lnTo>
                    <a:pt x="1102995" y="1905"/>
                  </a:lnTo>
                  <a:lnTo>
                    <a:pt x="1049020" y="3810"/>
                  </a:lnTo>
                  <a:lnTo>
                    <a:pt x="995680" y="6985"/>
                  </a:lnTo>
                  <a:lnTo>
                    <a:pt x="942339" y="10795"/>
                  </a:lnTo>
                  <a:lnTo>
                    <a:pt x="838200" y="20955"/>
                  </a:lnTo>
                  <a:lnTo>
                    <a:pt x="786764" y="27305"/>
                  </a:lnTo>
                  <a:lnTo>
                    <a:pt x="718185" y="37464"/>
                  </a:lnTo>
                  <a:lnTo>
                    <a:pt x="652780" y="48895"/>
                  </a:lnTo>
                  <a:lnTo>
                    <a:pt x="589914" y="61595"/>
                  </a:lnTo>
                  <a:lnTo>
                    <a:pt x="529589" y="74930"/>
                  </a:lnTo>
                  <a:lnTo>
                    <a:pt x="471805" y="89535"/>
                  </a:lnTo>
                  <a:lnTo>
                    <a:pt x="417830" y="105410"/>
                  </a:lnTo>
                  <a:lnTo>
                    <a:pt x="366395" y="122555"/>
                  </a:lnTo>
                  <a:lnTo>
                    <a:pt x="317500" y="140335"/>
                  </a:lnTo>
                  <a:lnTo>
                    <a:pt x="272415" y="159385"/>
                  </a:lnTo>
                  <a:lnTo>
                    <a:pt x="230505" y="178435"/>
                  </a:lnTo>
                  <a:lnTo>
                    <a:pt x="191770" y="198755"/>
                  </a:lnTo>
                  <a:lnTo>
                    <a:pt x="156210" y="220345"/>
                  </a:lnTo>
                  <a:lnTo>
                    <a:pt x="123825" y="241935"/>
                  </a:lnTo>
                  <a:lnTo>
                    <a:pt x="70485" y="287020"/>
                  </a:lnTo>
                  <a:lnTo>
                    <a:pt x="31750" y="334010"/>
                  </a:lnTo>
                  <a:lnTo>
                    <a:pt x="8255" y="382905"/>
                  </a:lnTo>
                  <a:lnTo>
                    <a:pt x="0" y="432435"/>
                  </a:lnTo>
                  <a:lnTo>
                    <a:pt x="635" y="436245"/>
                  </a:lnTo>
                  <a:lnTo>
                    <a:pt x="635" y="431800"/>
                  </a:lnTo>
                  <a:lnTo>
                    <a:pt x="349250" y="431800"/>
                  </a:lnTo>
                  <a:lnTo>
                    <a:pt x="426085" y="405764"/>
                  </a:lnTo>
                  <a:lnTo>
                    <a:pt x="473075" y="392430"/>
                  </a:lnTo>
                  <a:lnTo>
                    <a:pt x="521335" y="379730"/>
                  </a:lnTo>
                  <a:lnTo>
                    <a:pt x="572135" y="367664"/>
                  </a:lnTo>
                  <a:lnTo>
                    <a:pt x="624205" y="356870"/>
                  </a:lnTo>
                  <a:lnTo>
                    <a:pt x="732155" y="337820"/>
                  </a:lnTo>
                  <a:lnTo>
                    <a:pt x="788670" y="330200"/>
                  </a:lnTo>
                  <a:lnTo>
                    <a:pt x="846455" y="323214"/>
                  </a:lnTo>
                  <a:lnTo>
                    <a:pt x="904875" y="316864"/>
                  </a:lnTo>
                  <a:lnTo>
                    <a:pt x="964564" y="311785"/>
                  </a:lnTo>
                  <a:lnTo>
                    <a:pt x="1024889" y="307975"/>
                  </a:lnTo>
                  <a:lnTo>
                    <a:pt x="1086485" y="305435"/>
                  </a:lnTo>
                  <a:lnTo>
                    <a:pt x="1148714" y="303530"/>
                  </a:lnTo>
                  <a:lnTo>
                    <a:pt x="1211580" y="302895"/>
                  </a:lnTo>
                  <a:lnTo>
                    <a:pt x="1211580" y="0"/>
                  </a:lnTo>
                  <a:close/>
                </a:path>
              </a:pathLst>
            </a:custGeom>
            <a:solidFill>
              <a:srgbClr val="77808E"/>
            </a:solidFill>
          </p:spPr>
          <p:txBody>
            <a:bodyPr wrap="square" lIns="0" tIns="0" rIns="0" bIns="0" rtlCol="0"/>
            <a:lstStyle/>
            <a:p>
              <a:endParaRPr/>
            </a:p>
          </p:txBody>
        </p:sp>
        <p:sp>
          <p:nvSpPr>
            <p:cNvPr id="4" name="object 4"/>
            <p:cNvSpPr/>
            <p:nvPr/>
          </p:nvSpPr>
          <p:spPr>
            <a:xfrm>
              <a:off x="2977514" y="437515"/>
              <a:ext cx="1211580" cy="582930"/>
            </a:xfrm>
            <a:custGeom>
              <a:avLst/>
              <a:gdLst/>
              <a:ahLst/>
              <a:cxnLst/>
              <a:rect l="l" t="t" r="r" b="b"/>
              <a:pathLst>
                <a:path w="1211579" h="582930">
                  <a:moveTo>
                    <a:pt x="1211580" y="0"/>
                  </a:moveTo>
                  <a:lnTo>
                    <a:pt x="1156970" y="635"/>
                  </a:lnTo>
                  <a:lnTo>
                    <a:pt x="1102995" y="1905"/>
                  </a:lnTo>
                  <a:lnTo>
                    <a:pt x="1049020" y="3810"/>
                  </a:lnTo>
                  <a:lnTo>
                    <a:pt x="995680" y="6985"/>
                  </a:lnTo>
                  <a:lnTo>
                    <a:pt x="942339" y="10795"/>
                  </a:lnTo>
                  <a:lnTo>
                    <a:pt x="838200" y="20955"/>
                  </a:lnTo>
                  <a:lnTo>
                    <a:pt x="786764" y="27305"/>
                  </a:lnTo>
                  <a:lnTo>
                    <a:pt x="718185" y="37464"/>
                  </a:lnTo>
                  <a:lnTo>
                    <a:pt x="652780" y="48895"/>
                  </a:lnTo>
                  <a:lnTo>
                    <a:pt x="589914" y="61595"/>
                  </a:lnTo>
                  <a:lnTo>
                    <a:pt x="529589" y="74930"/>
                  </a:lnTo>
                  <a:lnTo>
                    <a:pt x="471805" y="89535"/>
                  </a:lnTo>
                  <a:lnTo>
                    <a:pt x="417830" y="105410"/>
                  </a:lnTo>
                  <a:lnTo>
                    <a:pt x="366395" y="122555"/>
                  </a:lnTo>
                  <a:lnTo>
                    <a:pt x="317500" y="140335"/>
                  </a:lnTo>
                  <a:lnTo>
                    <a:pt x="272415" y="159385"/>
                  </a:lnTo>
                  <a:lnTo>
                    <a:pt x="230505" y="178435"/>
                  </a:lnTo>
                  <a:lnTo>
                    <a:pt x="191770" y="198755"/>
                  </a:lnTo>
                  <a:lnTo>
                    <a:pt x="156210" y="220345"/>
                  </a:lnTo>
                  <a:lnTo>
                    <a:pt x="123825" y="241935"/>
                  </a:lnTo>
                  <a:lnTo>
                    <a:pt x="70485" y="287020"/>
                  </a:lnTo>
                  <a:lnTo>
                    <a:pt x="31750" y="334010"/>
                  </a:lnTo>
                  <a:lnTo>
                    <a:pt x="8255" y="382905"/>
                  </a:lnTo>
                  <a:lnTo>
                    <a:pt x="0" y="432435"/>
                  </a:lnTo>
                  <a:lnTo>
                    <a:pt x="2540" y="457835"/>
                  </a:lnTo>
                  <a:lnTo>
                    <a:pt x="19685" y="508000"/>
                  </a:lnTo>
                  <a:lnTo>
                    <a:pt x="53975" y="558164"/>
                  </a:lnTo>
                  <a:lnTo>
                    <a:pt x="77470" y="582930"/>
                  </a:lnTo>
                  <a:lnTo>
                    <a:pt x="100965" y="561975"/>
                  </a:lnTo>
                  <a:lnTo>
                    <a:pt x="127635" y="542289"/>
                  </a:lnTo>
                  <a:lnTo>
                    <a:pt x="187960" y="503555"/>
                  </a:lnTo>
                  <a:lnTo>
                    <a:pt x="222250" y="485775"/>
                  </a:lnTo>
                  <a:lnTo>
                    <a:pt x="258445" y="467995"/>
                  </a:lnTo>
                  <a:lnTo>
                    <a:pt x="297180" y="451485"/>
                  </a:lnTo>
                  <a:lnTo>
                    <a:pt x="337820" y="435610"/>
                  </a:lnTo>
                  <a:lnTo>
                    <a:pt x="381000" y="420370"/>
                  </a:lnTo>
                  <a:lnTo>
                    <a:pt x="426085" y="405764"/>
                  </a:lnTo>
                  <a:lnTo>
                    <a:pt x="473075" y="392430"/>
                  </a:lnTo>
                  <a:lnTo>
                    <a:pt x="521335" y="379730"/>
                  </a:lnTo>
                  <a:lnTo>
                    <a:pt x="572135" y="367664"/>
                  </a:lnTo>
                  <a:lnTo>
                    <a:pt x="624205" y="356870"/>
                  </a:lnTo>
                  <a:lnTo>
                    <a:pt x="732155" y="337820"/>
                  </a:lnTo>
                  <a:lnTo>
                    <a:pt x="788670" y="330200"/>
                  </a:lnTo>
                  <a:lnTo>
                    <a:pt x="846455" y="323214"/>
                  </a:lnTo>
                  <a:lnTo>
                    <a:pt x="904875" y="316864"/>
                  </a:lnTo>
                  <a:lnTo>
                    <a:pt x="964564" y="311785"/>
                  </a:lnTo>
                  <a:lnTo>
                    <a:pt x="1024889" y="307975"/>
                  </a:lnTo>
                  <a:lnTo>
                    <a:pt x="1086485" y="305435"/>
                  </a:lnTo>
                  <a:lnTo>
                    <a:pt x="1148714" y="303530"/>
                  </a:lnTo>
                  <a:lnTo>
                    <a:pt x="1211580" y="302895"/>
                  </a:lnTo>
                  <a:lnTo>
                    <a:pt x="1211580" y="0"/>
                  </a:lnTo>
                  <a:close/>
                </a:path>
              </a:pathLst>
            </a:custGeom>
            <a:solidFill>
              <a:srgbClr val="000000">
                <a:alpha val="19999"/>
              </a:srgbClr>
            </a:solidFill>
          </p:spPr>
          <p:txBody>
            <a:bodyPr wrap="square" lIns="0" tIns="0" rIns="0" bIns="0" rtlCol="0"/>
            <a:lstStyle/>
            <a:p>
              <a:endParaRPr/>
            </a:p>
          </p:txBody>
        </p:sp>
      </p:grpSp>
      <p:grpSp>
        <p:nvGrpSpPr>
          <p:cNvPr id="5" name="object 5"/>
          <p:cNvGrpSpPr/>
          <p:nvPr/>
        </p:nvGrpSpPr>
        <p:grpSpPr>
          <a:xfrm>
            <a:off x="7922894" y="415925"/>
            <a:ext cx="1278255" cy="1283335"/>
            <a:chOff x="7922894" y="415925"/>
            <a:chExt cx="1278255" cy="1283335"/>
          </a:xfrm>
        </p:grpSpPr>
        <p:sp>
          <p:nvSpPr>
            <p:cNvPr id="6" name="object 6"/>
            <p:cNvSpPr/>
            <p:nvPr/>
          </p:nvSpPr>
          <p:spPr>
            <a:xfrm>
              <a:off x="7922894" y="415925"/>
              <a:ext cx="1278255" cy="1283335"/>
            </a:xfrm>
            <a:custGeom>
              <a:avLst/>
              <a:gdLst/>
              <a:ahLst/>
              <a:cxnLst/>
              <a:rect l="l" t="t" r="r" b="b"/>
              <a:pathLst>
                <a:path w="1278254" h="1283335">
                  <a:moveTo>
                    <a:pt x="319404" y="643889"/>
                  </a:moveTo>
                  <a:lnTo>
                    <a:pt x="0" y="976629"/>
                  </a:lnTo>
                  <a:lnTo>
                    <a:pt x="319404" y="1283335"/>
                  </a:lnTo>
                  <a:lnTo>
                    <a:pt x="319404" y="1123314"/>
                  </a:lnTo>
                  <a:lnTo>
                    <a:pt x="365759" y="1119504"/>
                  </a:lnTo>
                  <a:lnTo>
                    <a:pt x="455929" y="1109345"/>
                  </a:lnTo>
                  <a:lnTo>
                    <a:pt x="500379" y="1103629"/>
                  </a:lnTo>
                  <a:lnTo>
                    <a:pt x="570864" y="1093470"/>
                  </a:lnTo>
                  <a:lnTo>
                    <a:pt x="638809" y="1082039"/>
                  </a:lnTo>
                  <a:lnTo>
                    <a:pt x="703579" y="1069339"/>
                  </a:lnTo>
                  <a:lnTo>
                    <a:pt x="765175" y="1055370"/>
                  </a:lnTo>
                  <a:lnTo>
                    <a:pt x="823595" y="1040129"/>
                  </a:lnTo>
                  <a:lnTo>
                    <a:pt x="879475" y="1024889"/>
                  </a:lnTo>
                  <a:lnTo>
                    <a:pt x="931545" y="1007745"/>
                  </a:lnTo>
                  <a:lnTo>
                    <a:pt x="980439" y="990600"/>
                  </a:lnTo>
                  <a:lnTo>
                    <a:pt x="1025525" y="972185"/>
                  </a:lnTo>
                  <a:lnTo>
                    <a:pt x="1067434" y="952500"/>
                  </a:lnTo>
                  <a:lnTo>
                    <a:pt x="1105534" y="932814"/>
                  </a:lnTo>
                  <a:lnTo>
                    <a:pt x="1140459" y="912495"/>
                  </a:lnTo>
                  <a:lnTo>
                    <a:pt x="1198245" y="869950"/>
                  </a:lnTo>
                  <a:lnTo>
                    <a:pt x="1241425" y="825500"/>
                  </a:lnTo>
                  <a:lnTo>
                    <a:pt x="1256029" y="803910"/>
                  </a:lnTo>
                  <a:lnTo>
                    <a:pt x="319404" y="803910"/>
                  </a:lnTo>
                  <a:lnTo>
                    <a:pt x="319404" y="643889"/>
                  </a:lnTo>
                  <a:close/>
                </a:path>
                <a:path w="1278254" h="1283335">
                  <a:moveTo>
                    <a:pt x="1176020" y="568325"/>
                  </a:moveTo>
                  <a:lnTo>
                    <a:pt x="1118870" y="605789"/>
                  </a:lnTo>
                  <a:lnTo>
                    <a:pt x="1049654" y="641350"/>
                  </a:lnTo>
                  <a:lnTo>
                    <a:pt x="1011554" y="658495"/>
                  </a:lnTo>
                  <a:lnTo>
                    <a:pt x="970914" y="674370"/>
                  </a:lnTo>
                  <a:lnTo>
                    <a:pt x="927100" y="689610"/>
                  </a:lnTo>
                  <a:lnTo>
                    <a:pt x="882014" y="704214"/>
                  </a:lnTo>
                  <a:lnTo>
                    <a:pt x="833754" y="718185"/>
                  </a:lnTo>
                  <a:lnTo>
                    <a:pt x="784225" y="730885"/>
                  </a:lnTo>
                  <a:lnTo>
                    <a:pt x="732154" y="743585"/>
                  </a:lnTo>
                  <a:lnTo>
                    <a:pt x="622300" y="765175"/>
                  </a:lnTo>
                  <a:lnTo>
                    <a:pt x="565150" y="774700"/>
                  </a:lnTo>
                  <a:lnTo>
                    <a:pt x="506095" y="783589"/>
                  </a:lnTo>
                  <a:lnTo>
                    <a:pt x="445134" y="791210"/>
                  </a:lnTo>
                  <a:lnTo>
                    <a:pt x="382904" y="798195"/>
                  </a:lnTo>
                  <a:lnTo>
                    <a:pt x="319404" y="803910"/>
                  </a:lnTo>
                  <a:lnTo>
                    <a:pt x="1256029" y="803910"/>
                  </a:lnTo>
                  <a:lnTo>
                    <a:pt x="1268095" y="779779"/>
                  </a:lnTo>
                  <a:lnTo>
                    <a:pt x="1275079" y="756285"/>
                  </a:lnTo>
                  <a:lnTo>
                    <a:pt x="1278254" y="732789"/>
                  </a:lnTo>
                  <a:lnTo>
                    <a:pt x="1278254" y="727710"/>
                  </a:lnTo>
                  <a:lnTo>
                    <a:pt x="1270634" y="683260"/>
                  </a:lnTo>
                  <a:lnTo>
                    <a:pt x="1248409" y="640714"/>
                  </a:lnTo>
                  <a:lnTo>
                    <a:pt x="1247775" y="638810"/>
                  </a:lnTo>
                  <a:lnTo>
                    <a:pt x="1247139" y="638175"/>
                  </a:lnTo>
                  <a:lnTo>
                    <a:pt x="1244600" y="635000"/>
                  </a:lnTo>
                  <a:lnTo>
                    <a:pt x="1228725" y="615950"/>
                  </a:lnTo>
                  <a:lnTo>
                    <a:pt x="1226184" y="612775"/>
                  </a:lnTo>
                  <a:lnTo>
                    <a:pt x="1203325" y="589914"/>
                  </a:lnTo>
                  <a:lnTo>
                    <a:pt x="1177925" y="569595"/>
                  </a:lnTo>
                  <a:lnTo>
                    <a:pt x="1176020" y="568325"/>
                  </a:lnTo>
                  <a:close/>
                </a:path>
                <a:path w="1278254" h="1283335">
                  <a:moveTo>
                    <a:pt x="1276473" y="706931"/>
                  </a:moveTo>
                  <a:lnTo>
                    <a:pt x="1278254" y="727710"/>
                  </a:lnTo>
                  <a:lnTo>
                    <a:pt x="1276984" y="709295"/>
                  </a:lnTo>
                  <a:lnTo>
                    <a:pt x="1276473" y="706931"/>
                  </a:lnTo>
                  <a:close/>
                </a:path>
                <a:path w="1278254" h="1283335">
                  <a:moveTo>
                    <a:pt x="0" y="0"/>
                  </a:moveTo>
                  <a:lnTo>
                    <a:pt x="0" y="319404"/>
                  </a:lnTo>
                  <a:lnTo>
                    <a:pt x="70484" y="320039"/>
                  </a:lnTo>
                  <a:lnTo>
                    <a:pt x="139064" y="321945"/>
                  </a:lnTo>
                  <a:lnTo>
                    <a:pt x="207645" y="325120"/>
                  </a:lnTo>
                  <a:lnTo>
                    <a:pt x="274320" y="328929"/>
                  </a:lnTo>
                  <a:lnTo>
                    <a:pt x="339725" y="334010"/>
                  </a:lnTo>
                  <a:lnTo>
                    <a:pt x="403859" y="340360"/>
                  </a:lnTo>
                  <a:lnTo>
                    <a:pt x="466725" y="347979"/>
                  </a:lnTo>
                  <a:lnTo>
                    <a:pt x="527684" y="356235"/>
                  </a:lnTo>
                  <a:lnTo>
                    <a:pt x="587375" y="365125"/>
                  </a:lnTo>
                  <a:lnTo>
                    <a:pt x="645159" y="375285"/>
                  </a:lnTo>
                  <a:lnTo>
                    <a:pt x="701039" y="386714"/>
                  </a:lnTo>
                  <a:lnTo>
                    <a:pt x="755014" y="398779"/>
                  </a:lnTo>
                  <a:lnTo>
                    <a:pt x="806450" y="411479"/>
                  </a:lnTo>
                  <a:lnTo>
                    <a:pt x="856614" y="424814"/>
                  </a:lnTo>
                  <a:lnTo>
                    <a:pt x="903604" y="439420"/>
                  </a:lnTo>
                  <a:lnTo>
                    <a:pt x="948689" y="454660"/>
                  </a:lnTo>
                  <a:lnTo>
                    <a:pt x="991234" y="470535"/>
                  </a:lnTo>
                  <a:lnTo>
                    <a:pt x="1031875" y="487045"/>
                  </a:lnTo>
                  <a:lnTo>
                    <a:pt x="1069339" y="504189"/>
                  </a:lnTo>
                  <a:lnTo>
                    <a:pt x="1103629" y="521970"/>
                  </a:lnTo>
                  <a:lnTo>
                    <a:pt x="1164589" y="559435"/>
                  </a:lnTo>
                  <a:lnTo>
                    <a:pt x="1176020" y="568325"/>
                  </a:lnTo>
                  <a:lnTo>
                    <a:pt x="1177925" y="569595"/>
                  </a:lnTo>
                  <a:lnTo>
                    <a:pt x="1190625" y="579120"/>
                  </a:lnTo>
                  <a:lnTo>
                    <a:pt x="1203325" y="589914"/>
                  </a:lnTo>
                  <a:lnTo>
                    <a:pt x="1205865" y="592455"/>
                  </a:lnTo>
                  <a:lnTo>
                    <a:pt x="1212850" y="598804"/>
                  </a:lnTo>
                  <a:lnTo>
                    <a:pt x="1226185" y="612775"/>
                  </a:lnTo>
                  <a:lnTo>
                    <a:pt x="1228089" y="614679"/>
                  </a:lnTo>
                  <a:lnTo>
                    <a:pt x="1228725" y="615950"/>
                  </a:lnTo>
                  <a:lnTo>
                    <a:pt x="1232534" y="619760"/>
                  </a:lnTo>
                  <a:lnTo>
                    <a:pt x="1244600" y="635000"/>
                  </a:lnTo>
                  <a:lnTo>
                    <a:pt x="1247775" y="638810"/>
                  </a:lnTo>
                  <a:lnTo>
                    <a:pt x="1257934" y="655955"/>
                  </a:lnTo>
                  <a:lnTo>
                    <a:pt x="1261745" y="661670"/>
                  </a:lnTo>
                  <a:lnTo>
                    <a:pt x="1267215" y="674956"/>
                  </a:lnTo>
                  <a:lnTo>
                    <a:pt x="1271904" y="685800"/>
                  </a:lnTo>
                  <a:lnTo>
                    <a:pt x="1275163" y="700872"/>
                  </a:lnTo>
                  <a:lnTo>
                    <a:pt x="1276350" y="705485"/>
                  </a:lnTo>
                  <a:lnTo>
                    <a:pt x="1276473" y="706931"/>
                  </a:lnTo>
                  <a:lnTo>
                    <a:pt x="1276984" y="709295"/>
                  </a:lnTo>
                  <a:lnTo>
                    <a:pt x="1278254" y="727710"/>
                  </a:lnTo>
                  <a:lnTo>
                    <a:pt x="1278254" y="408304"/>
                  </a:lnTo>
                  <a:lnTo>
                    <a:pt x="1276350" y="386079"/>
                  </a:lnTo>
                  <a:lnTo>
                    <a:pt x="1261745" y="342264"/>
                  </a:lnTo>
                  <a:lnTo>
                    <a:pt x="1232534" y="299720"/>
                  </a:lnTo>
                  <a:lnTo>
                    <a:pt x="1190625" y="259714"/>
                  </a:lnTo>
                  <a:lnTo>
                    <a:pt x="1135379" y="220979"/>
                  </a:lnTo>
                  <a:lnTo>
                    <a:pt x="1069339" y="184785"/>
                  </a:lnTo>
                  <a:lnTo>
                    <a:pt x="1031875" y="167639"/>
                  </a:lnTo>
                  <a:lnTo>
                    <a:pt x="991234" y="150495"/>
                  </a:lnTo>
                  <a:lnTo>
                    <a:pt x="948689" y="134620"/>
                  </a:lnTo>
                  <a:lnTo>
                    <a:pt x="903604" y="120014"/>
                  </a:lnTo>
                  <a:lnTo>
                    <a:pt x="856614" y="105410"/>
                  </a:lnTo>
                  <a:lnTo>
                    <a:pt x="806450" y="91439"/>
                  </a:lnTo>
                  <a:lnTo>
                    <a:pt x="755014" y="78739"/>
                  </a:lnTo>
                  <a:lnTo>
                    <a:pt x="701039" y="66675"/>
                  </a:lnTo>
                  <a:lnTo>
                    <a:pt x="645159" y="55879"/>
                  </a:lnTo>
                  <a:lnTo>
                    <a:pt x="587375" y="45720"/>
                  </a:lnTo>
                  <a:lnTo>
                    <a:pt x="527684" y="36195"/>
                  </a:lnTo>
                  <a:lnTo>
                    <a:pt x="466725" y="27939"/>
                  </a:lnTo>
                  <a:lnTo>
                    <a:pt x="403859" y="20954"/>
                  </a:lnTo>
                  <a:lnTo>
                    <a:pt x="339725" y="14604"/>
                  </a:lnTo>
                  <a:lnTo>
                    <a:pt x="274320" y="9525"/>
                  </a:lnTo>
                  <a:lnTo>
                    <a:pt x="207645" y="5714"/>
                  </a:lnTo>
                  <a:lnTo>
                    <a:pt x="139064" y="2539"/>
                  </a:lnTo>
                  <a:lnTo>
                    <a:pt x="70484" y="635"/>
                  </a:lnTo>
                  <a:lnTo>
                    <a:pt x="0" y="0"/>
                  </a:lnTo>
                  <a:close/>
                </a:path>
                <a:path w="1278254" h="1283335">
                  <a:moveTo>
                    <a:pt x="1275163" y="700872"/>
                  </a:moveTo>
                  <a:lnTo>
                    <a:pt x="1276473" y="706931"/>
                  </a:lnTo>
                  <a:lnTo>
                    <a:pt x="1276350" y="705485"/>
                  </a:lnTo>
                  <a:lnTo>
                    <a:pt x="1275163" y="700872"/>
                  </a:lnTo>
                  <a:close/>
                </a:path>
                <a:path w="1278254" h="1283335">
                  <a:moveTo>
                    <a:pt x="1267215" y="674956"/>
                  </a:moveTo>
                  <a:lnTo>
                    <a:pt x="1270634" y="683260"/>
                  </a:lnTo>
                  <a:lnTo>
                    <a:pt x="1275163" y="700872"/>
                  </a:lnTo>
                  <a:lnTo>
                    <a:pt x="1271904" y="685800"/>
                  </a:lnTo>
                  <a:lnTo>
                    <a:pt x="1267215" y="674956"/>
                  </a:lnTo>
                  <a:close/>
                </a:path>
                <a:path w="1278254" h="1283335">
                  <a:moveTo>
                    <a:pt x="1257934" y="655955"/>
                  </a:moveTo>
                  <a:lnTo>
                    <a:pt x="1261745" y="662304"/>
                  </a:lnTo>
                  <a:lnTo>
                    <a:pt x="1267215" y="674956"/>
                  </a:lnTo>
                  <a:lnTo>
                    <a:pt x="1261745" y="661670"/>
                  </a:lnTo>
                  <a:lnTo>
                    <a:pt x="1257934" y="655955"/>
                  </a:lnTo>
                  <a:close/>
                </a:path>
                <a:path w="1278254" h="1283335">
                  <a:moveTo>
                    <a:pt x="1244600" y="635000"/>
                  </a:moveTo>
                  <a:lnTo>
                    <a:pt x="1247139" y="638175"/>
                  </a:lnTo>
                  <a:lnTo>
                    <a:pt x="1247775" y="638810"/>
                  </a:lnTo>
                  <a:lnTo>
                    <a:pt x="1244600" y="635000"/>
                  </a:lnTo>
                  <a:close/>
                </a:path>
                <a:path w="1278254" h="1283335">
                  <a:moveTo>
                    <a:pt x="1226184" y="612775"/>
                  </a:moveTo>
                  <a:lnTo>
                    <a:pt x="1228725" y="615950"/>
                  </a:lnTo>
                  <a:lnTo>
                    <a:pt x="1228089" y="614679"/>
                  </a:lnTo>
                  <a:lnTo>
                    <a:pt x="1226184" y="612775"/>
                  </a:lnTo>
                  <a:close/>
                </a:path>
              </a:pathLst>
            </a:custGeom>
            <a:solidFill>
              <a:srgbClr val="77808E"/>
            </a:solidFill>
          </p:spPr>
          <p:txBody>
            <a:bodyPr wrap="square" lIns="0" tIns="0" rIns="0" bIns="0" rtlCol="0"/>
            <a:lstStyle/>
            <a:p>
              <a:endParaRPr/>
            </a:p>
          </p:txBody>
        </p:sp>
        <p:sp>
          <p:nvSpPr>
            <p:cNvPr id="7" name="object 7"/>
            <p:cNvSpPr/>
            <p:nvPr/>
          </p:nvSpPr>
          <p:spPr>
            <a:xfrm>
              <a:off x="7922894" y="415925"/>
              <a:ext cx="1278255" cy="728345"/>
            </a:xfrm>
            <a:custGeom>
              <a:avLst/>
              <a:gdLst/>
              <a:ahLst/>
              <a:cxnLst/>
              <a:rect l="l" t="t" r="r" b="b"/>
              <a:pathLst>
                <a:path w="1278254" h="728344">
                  <a:moveTo>
                    <a:pt x="0" y="0"/>
                  </a:moveTo>
                  <a:lnTo>
                    <a:pt x="0" y="319404"/>
                  </a:lnTo>
                  <a:lnTo>
                    <a:pt x="70484" y="320039"/>
                  </a:lnTo>
                  <a:lnTo>
                    <a:pt x="139064" y="321945"/>
                  </a:lnTo>
                  <a:lnTo>
                    <a:pt x="207645" y="325120"/>
                  </a:lnTo>
                  <a:lnTo>
                    <a:pt x="274320" y="328929"/>
                  </a:lnTo>
                  <a:lnTo>
                    <a:pt x="339725" y="334010"/>
                  </a:lnTo>
                  <a:lnTo>
                    <a:pt x="403859" y="340360"/>
                  </a:lnTo>
                  <a:lnTo>
                    <a:pt x="466725" y="347979"/>
                  </a:lnTo>
                  <a:lnTo>
                    <a:pt x="527684" y="356235"/>
                  </a:lnTo>
                  <a:lnTo>
                    <a:pt x="587375" y="365125"/>
                  </a:lnTo>
                  <a:lnTo>
                    <a:pt x="645159" y="375285"/>
                  </a:lnTo>
                  <a:lnTo>
                    <a:pt x="701039" y="386714"/>
                  </a:lnTo>
                  <a:lnTo>
                    <a:pt x="755014" y="398779"/>
                  </a:lnTo>
                  <a:lnTo>
                    <a:pt x="806450" y="411479"/>
                  </a:lnTo>
                  <a:lnTo>
                    <a:pt x="856614" y="424814"/>
                  </a:lnTo>
                  <a:lnTo>
                    <a:pt x="903604" y="439420"/>
                  </a:lnTo>
                  <a:lnTo>
                    <a:pt x="948689" y="454660"/>
                  </a:lnTo>
                  <a:lnTo>
                    <a:pt x="991234" y="470535"/>
                  </a:lnTo>
                  <a:lnTo>
                    <a:pt x="1031875" y="487045"/>
                  </a:lnTo>
                  <a:lnTo>
                    <a:pt x="1069339" y="504189"/>
                  </a:lnTo>
                  <a:lnTo>
                    <a:pt x="1103629" y="521970"/>
                  </a:lnTo>
                  <a:lnTo>
                    <a:pt x="1164589" y="559435"/>
                  </a:lnTo>
                  <a:lnTo>
                    <a:pt x="1212850" y="598804"/>
                  </a:lnTo>
                  <a:lnTo>
                    <a:pt x="1248409" y="640714"/>
                  </a:lnTo>
                  <a:lnTo>
                    <a:pt x="1270634" y="683260"/>
                  </a:lnTo>
                  <a:lnTo>
                    <a:pt x="1278254" y="728345"/>
                  </a:lnTo>
                  <a:lnTo>
                    <a:pt x="1278254" y="408304"/>
                  </a:lnTo>
                  <a:lnTo>
                    <a:pt x="1270634" y="363854"/>
                  </a:lnTo>
                  <a:lnTo>
                    <a:pt x="1248409" y="320675"/>
                  </a:lnTo>
                  <a:lnTo>
                    <a:pt x="1212850" y="279400"/>
                  </a:lnTo>
                  <a:lnTo>
                    <a:pt x="1164589" y="240029"/>
                  </a:lnTo>
                  <a:lnTo>
                    <a:pt x="1103629" y="202564"/>
                  </a:lnTo>
                  <a:lnTo>
                    <a:pt x="1069339" y="184785"/>
                  </a:lnTo>
                  <a:lnTo>
                    <a:pt x="1031875" y="167639"/>
                  </a:lnTo>
                  <a:lnTo>
                    <a:pt x="991234" y="150495"/>
                  </a:lnTo>
                  <a:lnTo>
                    <a:pt x="948689" y="134620"/>
                  </a:lnTo>
                  <a:lnTo>
                    <a:pt x="903604" y="120014"/>
                  </a:lnTo>
                  <a:lnTo>
                    <a:pt x="856614" y="105410"/>
                  </a:lnTo>
                  <a:lnTo>
                    <a:pt x="806450" y="91439"/>
                  </a:lnTo>
                  <a:lnTo>
                    <a:pt x="755014" y="78739"/>
                  </a:lnTo>
                  <a:lnTo>
                    <a:pt x="701039" y="66675"/>
                  </a:lnTo>
                  <a:lnTo>
                    <a:pt x="645159" y="55879"/>
                  </a:lnTo>
                  <a:lnTo>
                    <a:pt x="587375" y="45720"/>
                  </a:lnTo>
                  <a:lnTo>
                    <a:pt x="527684" y="36195"/>
                  </a:lnTo>
                  <a:lnTo>
                    <a:pt x="466725" y="27939"/>
                  </a:lnTo>
                  <a:lnTo>
                    <a:pt x="403859" y="20954"/>
                  </a:lnTo>
                  <a:lnTo>
                    <a:pt x="339725" y="14604"/>
                  </a:lnTo>
                  <a:lnTo>
                    <a:pt x="274320" y="9525"/>
                  </a:lnTo>
                  <a:lnTo>
                    <a:pt x="207645" y="5714"/>
                  </a:lnTo>
                  <a:lnTo>
                    <a:pt x="139064" y="2539"/>
                  </a:lnTo>
                  <a:lnTo>
                    <a:pt x="70484" y="635"/>
                  </a:lnTo>
                  <a:lnTo>
                    <a:pt x="0" y="0"/>
                  </a:lnTo>
                  <a:close/>
                </a:path>
              </a:pathLst>
            </a:custGeom>
            <a:solidFill>
              <a:srgbClr val="000000">
                <a:alpha val="19999"/>
              </a:srgbClr>
            </a:solidFill>
          </p:spPr>
          <p:txBody>
            <a:bodyPr wrap="square" lIns="0" tIns="0" rIns="0" bIns="0" rtlCol="0"/>
            <a:lstStyle/>
            <a:p>
              <a:endParaRPr/>
            </a:p>
          </p:txBody>
        </p:sp>
      </p:grpSp>
      <p:pic>
        <p:nvPicPr>
          <p:cNvPr id="8" name="object 8"/>
          <p:cNvPicPr/>
          <p:nvPr/>
        </p:nvPicPr>
        <p:blipFill>
          <a:blip r:embed="rId2" cstate="print"/>
          <a:stretch>
            <a:fillRect/>
          </a:stretch>
        </p:blipFill>
        <p:spPr>
          <a:xfrm>
            <a:off x="211777" y="211416"/>
            <a:ext cx="1403782" cy="591965"/>
          </a:xfrm>
          <a:prstGeom prst="rect">
            <a:avLst/>
          </a:prstGeom>
        </p:spPr>
      </p:pic>
      <p:sp>
        <p:nvSpPr>
          <p:cNvPr id="9" name="object 9"/>
          <p:cNvSpPr txBox="1">
            <a:spLocks noGrp="1"/>
          </p:cNvSpPr>
          <p:nvPr>
            <p:ph type="title"/>
          </p:nvPr>
        </p:nvSpPr>
        <p:spPr>
          <a:xfrm>
            <a:off x="3703065" y="809942"/>
            <a:ext cx="4684395" cy="473709"/>
          </a:xfrm>
          <a:prstGeom prst="rect">
            <a:avLst/>
          </a:prstGeom>
          <a:solidFill>
            <a:srgbClr val="F7F7F8"/>
          </a:solidFill>
        </p:spPr>
        <p:txBody>
          <a:bodyPr vert="horz" wrap="square" lIns="0" tIns="28575" rIns="0" bIns="0" rtlCol="0">
            <a:spAutoFit/>
          </a:bodyPr>
          <a:lstStyle/>
          <a:p>
            <a:pPr marL="111125">
              <a:lnSpc>
                <a:spcPct val="100000"/>
              </a:lnSpc>
              <a:spcBef>
                <a:spcPts val="225"/>
              </a:spcBef>
            </a:pPr>
            <a:r>
              <a:rPr sz="2800" dirty="0">
                <a:solidFill>
                  <a:srgbClr val="374151"/>
                </a:solidFill>
                <a:latin typeface="Segoe UI"/>
                <a:cs typeface="Segoe UI"/>
              </a:rPr>
              <a:t>3</a:t>
            </a:r>
            <a:r>
              <a:rPr sz="2800" spc="-45" dirty="0">
                <a:solidFill>
                  <a:srgbClr val="374151"/>
                </a:solidFill>
                <a:latin typeface="Segoe UI"/>
                <a:cs typeface="Segoe UI"/>
              </a:rPr>
              <a:t> </a:t>
            </a:r>
            <a:r>
              <a:rPr sz="2800" dirty="0">
                <a:solidFill>
                  <a:srgbClr val="374151"/>
                </a:solidFill>
                <a:latin typeface="Segoe UI"/>
                <a:cs typeface="Segoe UI"/>
              </a:rPr>
              <a:t>Podstawowe</a:t>
            </a:r>
            <a:r>
              <a:rPr sz="2800" spc="-25" dirty="0">
                <a:solidFill>
                  <a:srgbClr val="374151"/>
                </a:solidFill>
                <a:latin typeface="Segoe UI"/>
                <a:cs typeface="Segoe UI"/>
              </a:rPr>
              <a:t> </a:t>
            </a:r>
            <a:r>
              <a:rPr sz="2800" spc="-5" dirty="0">
                <a:solidFill>
                  <a:srgbClr val="374151"/>
                </a:solidFill>
                <a:latin typeface="Segoe UI"/>
                <a:cs typeface="Segoe UI"/>
              </a:rPr>
              <a:t>Technologie</a:t>
            </a:r>
            <a:endParaRPr sz="2800">
              <a:latin typeface="Segoe UI"/>
              <a:cs typeface="Segoe UI"/>
            </a:endParaRPr>
          </a:p>
        </p:txBody>
      </p:sp>
      <p:pic>
        <p:nvPicPr>
          <p:cNvPr id="10" name="object 10"/>
          <p:cNvPicPr/>
          <p:nvPr/>
        </p:nvPicPr>
        <p:blipFill>
          <a:blip r:embed="rId3" cstate="print"/>
          <a:stretch>
            <a:fillRect/>
          </a:stretch>
        </p:blipFill>
        <p:spPr>
          <a:xfrm>
            <a:off x="10027822" y="296485"/>
            <a:ext cx="2025342" cy="372997"/>
          </a:xfrm>
          <a:prstGeom prst="rect">
            <a:avLst/>
          </a:prstGeom>
        </p:spPr>
      </p:pic>
      <p:sp>
        <p:nvSpPr>
          <p:cNvPr id="11" name="object 11"/>
          <p:cNvSpPr txBox="1"/>
          <p:nvPr/>
        </p:nvSpPr>
        <p:spPr>
          <a:xfrm>
            <a:off x="485775" y="1644523"/>
            <a:ext cx="3132455" cy="3750945"/>
          </a:xfrm>
          <a:prstGeom prst="rect">
            <a:avLst/>
          </a:prstGeom>
          <a:solidFill>
            <a:srgbClr val="1C5C9A"/>
          </a:solidFill>
        </p:spPr>
        <p:txBody>
          <a:bodyPr vert="horz" wrap="square" lIns="0" tIns="114935" rIns="0" bIns="0" rtlCol="0">
            <a:spAutoFit/>
          </a:bodyPr>
          <a:lstStyle/>
          <a:p>
            <a:pPr marL="1905" algn="ctr">
              <a:lnSpc>
                <a:spcPct val="100000"/>
              </a:lnSpc>
              <a:spcBef>
                <a:spcPts val="905"/>
              </a:spcBef>
            </a:pPr>
            <a:r>
              <a:rPr sz="2800" b="1" dirty="0">
                <a:solidFill>
                  <a:srgbClr val="FFFFFF"/>
                </a:solidFill>
                <a:latin typeface="Calibri"/>
                <a:cs typeface="Calibri"/>
              </a:rPr>
              <a:t>Energia</a:t>
            </a:r>
            <a:r>
              <a:rPr sz="2800" b="1" spc="-55" dirty="0">
                <a:solidFill>
                  <a:srgbClr val="FFFFFF"/>
                </a:solidFill>
                <a:latin typeface="Calibri"/>
                <a:cs typeface="Calibri"/>
              </a:rPr>
              <a:t> </a:t>
            </a:r>
            <a:r>
              <a:rPr sz="2800" b="1" dirty="0">
                <a:solidFill>
                  <a:srgbClr val="FFFFFF"/>
                </a:solidFill>
                <a:latin typeface="Calibri"/>
                <a:cs typeface="Calibri"/>
              </a:rPr>
              <a:t>1</a:t>
            </a:r>
            <a:endParaRPr sz="2800" dirty="0">
              <a:latin typeface="Calibri"/>
              <a:cs typeface="Calibri"/>
            </a:endParaRPr>
          </a:p>
          <a:p>
            <a:pPr marL="238125" marR="231775" indent="-5715" algn="ctr">
              <a:lnSpc>
                <a:spcPct val="102000"/>
              </a:lnSpc>
              <a:spcBef>
                <a:spcPts val="1200"/>
              </a:spcBef>
            </a:pPr>
            <a:r>
              <a:rPr sz="1800" b="1" spc="65" dirty="0">
                <a:solidFill>
                  <a:srgbClr val="40BCD0"/>
                </a:solidFill>
                <a:latin typeface="Calibri"/>
                <a:cs typeface="Calibri"/>
              </a:rPr>
              <a:t>Fale </a:t>
            </a:r>
            <a:r>
              <a:rPr sz="1800" b="1" spc="80" dirty="0">
                <a:solidFill>
                  <a:srgbClr val="40BCD0"/>
                </a:solidFill>
                <a:latin typeface="Calibri"/>
                <a:cs typeface="Calibri"/>
              </a:rPr>
              <a:t>terahercowe </a:t>
            </a:r>
            <a:r>
              <a:rPr sz="1800" b="1" spc="85" dirty="0">
                <a:solidFill>
                  <a:srgbClr val="40BCD0"/>
                </a:solidFill>
                <a:latin typeface="Calibri"/>
                <a:cs typeface="Calibri"/>
              </a:rPr>
              <a:t> </a:t>
            </a:r>
            <a:r>
              <a:rPr sz="1800" spc="80" dirty="0">
                <a:solidFill>
                  <a:srgbClr val="FFFFFF"/>
                </a:solidFill>
                <a:latin typeface="Arial MT"/>
                <a:cs typeface="Arial MT"/>
              </a:rPr>
              <a:t>dokładnie </a:t>
            </a:r>
            <a:r>
              <a:rPr sz="1800" spc="-5" dirty="0">
                <a:solidFill>
                  <a:srgbClr val="FFFFFF"/>
                </a:solidFill>
                <a:latin typeface="Arial MT"/>
                <a:cs typeface="Arial MT"/>
              </a:rPr>
              <a:t>wykrywają </a:t>
            </a:r>
            <a:r>
              <a:rPr sz="1800" dirty="0">
                <a:solidFill>
                  <a:srgbClr val="FFFFFF"/>
                </a:solidFill>
                <a:latin typeface="Arial MT"/>
                <a:cs typeface="Arial MT"/>
              </a:rPr>
              <a:t> </a:t>
            </a:r>
            <a:r>
              <a:rPr sz="1800" spc="20" dirty="0">
                <a:solidFill>
                  <a:srgbClr val="FFFFFF"/>
                </a:solidFill>
                <a:latin typeface="Arial MT"/>
                <a:cs typeface="Arial MT"/>
              </a:rPr>
              <a:t>nieprawidłowości </a:t>
            </a:r>
            <a:r>
              <a:rPr sz="1800" spc="25" dirty="0">
                <a:solidFill>
                  <a:srgbClr val="FFFFFF"/>
                </a:solidFill>
                <a:latin typeface="Arial MT"/>
                <a:cs typeface="Arial MT"/>
              </a:rPr>
              <a:t> </a:t>
            </a:r>
            <a:r>
              <a:rPr sz="1800" spc="95" dirty="0">
                <a:solidFill>
                  <a:srgbClr val="FFFFFF"/>
                </a:solidFill>
                <a:latin typeface="Arial MT"/>
                <a:cs typeface="Arial MT"/>
              </a:rPr>
              <a:t>komórkowe </a:t>
            </a:r>
            <a:r>
              <a:rPr sz="1800" spc="120" dirty="0">
                <a:solidFill>
                  <a:srgbClr val="FFFFFF"/>
                </a:solidFill>
                <a:latin typeface="Arial MT"/>
                <a:cs typeface="Arial MT"/>
              </a:rPr>
              <a:t>w </a:t>
            </a:r>
            <a:r>
              <a:rPr sz="1800" spc="75" dirty="0">
                <a:solidFill>
                  <a:srgbClr val="FFFFFF"/>
                </a:solidFill>
                <a:latin typeface="Arial MT"/>
                <a:cs typeface="Arial MT"/>
              </a:rPr>
              <a:t>ludzkich </a:t>
            </a:r>
            <a:r>
              <a:rPr sz="1800" spc="80" dirty="0">
                <a:solidFill>
                  <a:srgbClr val="FFFFFF"/>
                </a:solidFill>
                <a:latin typeface="Arial MT"/>
                <a:cs typeface="Arial MT"/>
              </a:rPr>
              <a:t> </a:t>
            </a:r>
            <a:r>
              <a:rPr sz="1800" spc="90" dirty="0">
                <a:solidFill>
                  <a:srgbClr val="FFFFFF"/>
                </a:solidFill>
                <a:latin typeface="Arial MT"/>
                <a:cs typeface="Arial MT"/>
              </a:rPr>
              <a:t>komórkach poprzez </a:t>
            </a:r>
            <a:r>
              <a:rPr sz="1800" spc="95" dirty="0">
                <a:solidFill>
                  <a:srgbClr val="FFFFFF"/>
                </a:solidFill>
                <a:latin typeface="Arial MT"/>
                <a:cs typeface="Arial MT"/>
              </a:rPr>
              <a:t> </a:t>
            </a:r>
            <a:r>
              <a:rPr sz="1800" spc="85" dirty="0">
                <a:solidFill>
                  <a:srgbClr val="FFFFFF"/>
                </a:solidFill>
                <a:latin typeface="Arial MT"/>
                <a:cs typeface="Arial MT"/>
              </a:rPr>
              <a:t>obrazowanie </a:t>
            </a:r>
            <a:r>
              <a:rPr sz="1800" spc="90" dirty="0">
                <a:solidFill>
                  <a:srgbClr val="FFFFFF"/>
                </a:solidFill>
                <a:latin typeface="Arial MT"/>
                <a:cs typeface="Arial MT"/>
              </a:rPr>
              <a:t> </a:t>
            </a:r>
            <a:r>
              <a:rPr sz="1800" spc="75" dirty="0">
                <a:solidFill>
                  <a:srgbClr val="FFFFFF"/>
                </a:solidFill>
                <a:latin typeface="Arial MT"/>
                <a:cs typeface="Arial MT"/>
              </a:rPr>
              <a:t>spektralne. </a:t>
            </a:r>
            <a:r>
              <a:rPr sz="1800" spc="95" dirty="0">
                <a:solidFill>
                  <a:srgbClr val="FFFFFF"/>
                </a:solidFill>
                <a:latin typeface="Arial MT"/>
                <a:cs typeface="Arial MT"/>
              </a:rPr>
              <a:t>Ta </a:t>
            </a:r>
            <a:r>
              <a:rPr sz="1800" spc="80" dirty="0">
                <a:solidFill>
                  <a:srgbClr val="FFFFFF"/>
                </a:solidFill>
                <a:latin typeface="Arial MT"/>
                <a:cs typeface="Arial MT"/>
              </a:rPr>
              <a:t>energia </a:t>
            </a:r>
            <a:r>
              <a:rPr sz="1800" spc="85" dirty="0">
                <a:solidFill>
                  <a:srgbClr val="FFFFFF"/>
                </a:solidFill>
                <a:latin typeface="Arial MT"/>
                <a:cs typeface="Arial MT"/>
              </a:rPr>
              <a:t> </a:t>
            </a:r>
            <a:r>
              <a:rPr sz="1800" spc="75" dirty="0">
                <a:solidFill>
                  <a:srgbClr val="FFFFFF"/>
                </a:solidFill>
                <a:latin typeface="Arial MT"/>
                <a:cs typeface="Arial MT"/>
              </a:rPr>
              <a:t>eliminuje </a:t>
            </a:r>
            <a:r>
              <a:rPr sz="1800" spc="80" dirty="0">
                <a:solidFill>
                  <a:srgbClr val="FFFFFF"/>
                </a:solidFill>
                <a:latin typeface="Arial MT"/>
                <a:cs typeface="Arial MT"/>
              </a:rPr>
              <a:t>nieprawidłowe </a:t>
            </a:r>
            <a:r>
              <a:rPr sz="1800" spc="-490" dirty="0">
                <a:solidFill>
                  <a:srgbClr val="FFFFFF"/>
                </a:solidFill>
                <a:latin typeface="Arial MT"/>
                <a:cs typeface="Arial MT"/>
              </a:rPr>
              <a:t> </a:t>
            </a:r>
            <a:r>
              <a:rPr sz="1800" spc="75" dirty="0">
                <a:solidFill>
                  <a:srgbClr val="FFFFFF"/>
                </a:solidFill>
                <a:latin typeface="Arial MT"/>
                <a:cs typeface="Arial MT"/>
              </a:rPr>
              <a:t>lub</a:t>
            </a:r>
            <a:r>
              <a:rPr sz="1800" spc="25" dirty="0">
                <a:solidFill>
                  <a:srgbClr val="FFFFFF"/>
                </a:solidFill>
                <a:latin typeface="Arial MT"/>
                <a:cs typeface="Arial MT"/>
              </a:rPr>
              <a:t> </a:t>
            </a:r>
            <a:r>
              <a:rPr sz="1800" spc="95" dirty="0">
                <a:solidFill>
                  <a:srgbClr val="FFFFFF"/>
                </a:solidFill>
                <a:latin typeface="Arial MT"/>
                <a:cs typeface="Arial MT"/>
              </a:rPr>
              <a:t>zmutowane</a:t>
            </a:r>
            <a:r>
              <a:rPr sz="1800" spc="25" dirty="0">
                <a:solidFill>
                  <a:srgbClr val="FFFFFF"/>
                </a:solidFill>
                <a:latin typeface="Arial MT"/>
                <a:cs typeface="Arial MT"/>
              </a:rPr>
              <a:t> </a:t>
            </a:r>
            <a:r>
              <a:rPr sz="1800" spc="85" dirty="0">
                <a:solidFill>
                  <a:srgbClr val="FFFFFF"/>
                </a:solidFill>
                <a:latin typeface="Arial MT"/>
                <a:cs typeface="Arial MT"/>
              </a:rPr>
              <a:t>komórki</a:t>
            </a:r>
            <a:endParaRPr sz="1800" dirty="0">
              <a:latin typeface="Arial MT"/>
              <a:cs typeface="Arial MT"/>
            </a:endParaRPr>
          </a:p>
          <a:p>
            <a:pPr marL="457200" marR="450850" algn="ctr">
              <a:lnSpc>
                <a:spcPts val="2200"/>
              </a:lnSpc>
            </a:pPr>
            <a:r>
              <a:rPr sz="1800" spc="35" dirty="0">
                <a:solidFill>
                  <a:srgbClr val="FFFFFF"/>
                </a:solidFill>
                <a:latin typeface="Arial MT"/>
                <a:cs typeface="Arial MT"/>
              </a:rPr>
              <a:t>i</a:t>
            </a:r>
            <a:r>
              <a:rPr sz="1800" spc="20" dirty="0">
                <a:solidFill>
                  <a:srgbClr val="FFFFFF"/>
                </a:solidFill>
                <a:latin typeface="Arial MT"/>
                <a:cs typeface="Arial MT"/>
              </a:rPr>
              <a:t> </a:t>
            </a:r>
            <a:r>
              <a:rPr sz="1800" spc="-70" dirty="0">
                <a:solidFill>
                  <a:srgbClr val="FFFFFF"/>
                </a:solidFill>
                <a:latin typeface="Arial MT"/>
                <a:cs typeface="Arial MT"/>
              </a:rPr>
              <a:t>ożywia</a:t>
            </a:r>
            <a:r>
              <a:rPr sz="1800" spc="20" dirty="0">
                <a:solidFill>
                  <a:srgbClr val="FFFFFF"/>
                </a:solidFill>
                <a:latin typeface="Arial MT"/>
                <a:cs typeface="Arial MT"/>
              </a:rPr>
              <a:t> </a:t>
            </a:r>
            <a:r>
              <a:rPr sz="1800" spc="85" dirty="0">
                <a:solidFill>
                  <a:srgbClr val="FFFFFF"/>
                </a:solidFill>
                <a:latin typeface="Arial MT"/>
                <a:cs typeface="Arial MT"/>
              </a:rPr>
              <a:t>nieaktywne </a:t>
            </a:r>
            <a:r>
              <a:rPr sz="1800" spc="-484" dirty="0">
                <a:solidFill>
                  <a:srgbClr val="FFFFFF"/>
                </a:solidFill>
                <a:latin typeface="Arial MT"/>
                <a:cs typeface="Arial MT"/>
              </a:rPr>
              <a:t> </a:t>
            </a:r>
            <a:r>
              <a:rPr sz="1800" spc="80" dirty="0">
                <a:solidFill>
                  <a:srgbClr val="FFFFFF"/>
                </a:solidFill>
                <a:latin typeface="Arial MT"/>
                <a:cs typeface="Arial MT"/>
              </a:rPr>
              <a:t>komórki.</a:t>
            </a:r>
            <a:endParaRPr sz="1800" dirty="0">
              <a:latin typeface="Arial MT"/>
              <a:cs typeface="Arial MT"/>
            </a:endParaRPr>
          </a:p>
        </p:txBody>
      </p:sp>
      <p:sp>
        <p:nvSpPr>
          <p:cNvPr id="12" name="object 12"/>
          <p:cNvSpPr txBox="1"/>
          <p:nvPr/>
        </p:nvSpPr>
        <p:spPr>
          <a:xfrm>
            <a:off x="3711575" y="1654733"/>
            <a:ext cx="4725670" cy="4056110"/>
          </a:xfrm>
          <a:prstGeom prst="rect">
            <a:avLst/>
          </a:prstGeom>
          <a:solidFill>
            <a:srgbClr val="1C5C9A"/>
          </a:solidFill>
        </p:spPr>
        <p:txBody>
          <a:bodyPr vert="horz" wrap="square" lIns="0" tIns="142875" rIns="0" bIns="0" rtlCol="0">
            <a:spAutoFit/>
          </a:bodyPr>
          <a:lstStyle/>
          <a:p>
            <a:pPr marR="317500" algn="ctr">
              <a:lnSpc>
                <a:spcPct val="100000"/>
              </a:lnSpc>
              <a:spcBef>
                <a:spcPts val="1125"/>
              </a:spcBef>
            </a:pPr>
            <a:r>
              <a:rPr sz="2800" b="1" dirty="0">
                <a:solidFill>
                  <a:srgbClr val="FFFFFF"/>
                </a:solidFill>
                <a:latin typeface="Calibri"/>
                <a:cs typeface="Calibri"/>
              </a:rPr>
              <a:t>Energia</a:t>
            </a:r>
            <a:r>
              <a:rPr sz="2800" b="1" spc="-55" dirty="0">
                <a:solidFill>
                  <a:srgbClr val="FFFFFF"/>
                </a:solidFill>
                <a:latin typeface="Calibri"/>
                <a:cs typeface="Calibri"/>
              </a:rPr>
              <a:t> </a:t>
            </a:r>
            <a:r>
              <a:rPr sz="2800" b="1" dirty="0">
                <a:solidFill>
                  <a:srgbClr val="FFFFFF"/>
                </a:solidFill>
                <a:latin typeface="Calibri"/>
                <a:cs typeface="Calibri"/>
              </a:rPr>
              <a:t>2</a:t>
            </a:r>
            <a:endParaRPr sz="2800" dirty="0">
              <a:latin typeface="Calibri"/>
              <a:cs typeface="Calibri"/>
            </a:endParaRPr>
          </a:p>
          <a:p>
            <a:pPr marR="144780" algn="ctr">
              <a:lnSpc>
                <a:spcPct val="100000"/>
              </a:lnSpc>
              <a:spcBef>
                <a:spcPts val="1270"/>
              </a:spcBef>
            </a:pPr>
            <a:r>
              <a:rPr sz="1600" b="1" spc="25" dirty="0">
                <a:solidFill>
                  <a:srgbClr val="92D050"/>
                </a:solidFill>
                <a:latin typeface="Calibri"/>
                <a:cs typeface="Calibri"/>
              </a:rPr>
              <a:t>Jony</a:t>
            </a:r>
            <a:r>
              <a:rPr sz="1600" b="1" spc="-10" dirty="0">
                <a:solidFill>
                  <a:srgbClr val="92D050"/>
                </a:solidFill>
                <a:latin typeface="Calibri"/>
                <a:cs typeface="Calibri"/>
              </a:rPr>
              <a:t> </a:t>
            </a:r>
            <a:r>
              <a:rPr sz="1600" b="1" spc="35" dirty="0">
                <a:solidFill>
                  <a:srgbClr val="92D050"/>
                </a:solidFill>
                <a:latin typeface="Calibri"/>
                <a:cs typeface="Calibri"/>
              </a:rPr>
              <a:t>ujemne</a:t>
            </a:r>
            <a:endParaRPr sz="1600" dirty="0">
              <a:latin typeface="Calibri"/>
              <a:cs typeface="Calibri"/>
            </a:endParaRPr>
          </a:p>
          <a:p>
            <a:pPr marL="203835" marR="350520" algn="ctr">
              <a:lnSpc>
                <a:spcPct val="95500"/>
              </a:lnSpc>
              <a:spcBef>
                <a:spcPts val="90"/>
              </a:spcBef>
            </a:pPr>
            <a:r>
              <a:rPr sz="1600" spc="45" dirty="0" err="1">
                <a:solidFill>
                  <a:srgbClr val="FFFFFF"/>
                </a:solidFill>
                <a:latin typeface="Arial MT"/>
                <a:cs typeface="Arial MT"/>
              </a:rPr>
              <a:t>s</a:t>
            </a:r>
            <a:r>
              <a:rPr sz="1600" spc="-650" dirty="0" err="1">
                <a:solidFill>
                  <a:srgbClr val="FFFFFF"/>
                </a:solidFill>
                <a:latin typeface="Arial MT"/>
                <a:cs typeface="Arial MT"/>
              </a:rPr>
              <a:t>ą</a:t>
            </a:r>
            <a:r>
              <a:rPr sz="1600" spc="95" dirty="0">
                <a:solidFill>
                  <a:srgbClr val="FFFFFF"/>
                </a:solidFill>
                <a:latin typeface="Arial MT"/>
                <a:cs typeface="Arial MT"/>
              </a:rPr>
              <a:t> </a:t>
            </a:r>
            <a:r>
              <a:rPr lang="en-US" sz="1600" spc="95" dirty="0">
                <a:solidFill>
                  <a:srgbClr val="FFFFFF"/>
                </a:solidFill>
                <a:latin typeface="Arial MT"/>
                <a:cs typeface="Arial MT"/>
              </a:rPr>
              <a:t> </a:t>
            </a:r>
            <a:r>
              <a:rPr sz="1600" spc="45" dirty="0" err="1">
                <a:solidFill>
                  <a:srgbClr val="FFFFFF"/>
                </a:solidFill>
                <a:latin typeface="Arial MT"/>
                <a:cs typeface="Arial MT"/>
              </a:rPr>
              <a:t>z</a:t>
            </a:r>
            <a:r>
              <a:rPr sz="1600" spc="80" dirty="0" err="1">
                <a:solidFill>
                  <a:srgbClr val="FFFFFF"/>
                </a:solidFill>
                <a:latin typeface="Arial MT"/>
                <a:cs typeface="Arial MT"/>
              </a:rPr>
              <a:t>na</a:t>
            </a:r>
            <a:r>
              <a:rPr sz="1600" spc="100" dirty="0" err="1">
                <a:solidFill>
                  <a:srgbClr val="FFFFFF"/>
                </a:solidFill>
                <a:latin typeface="Arial MT"/>
                <a:cs typeface="Arial MT"/>
              </a:rPr>
              <a:t>n</a:t>
            </a:r>
            <a:r>
              <a:rPr sz="1600" spc="60" dirty="0" err="1">
                <a:solidFill>
                  <a:srgbClr val="FFFFFF"/>
                </a:solidFill>
                <a:latin typeface="Arial MT"/>
                <a:cs typeface="Arial MT"/>
              </a:rPr>
              <a:t>e</a:t>
            </a:r>
            <a:r>
              <a:rPr sz="1600" spc="70" dirty="0">
                <a:solidFill>
                  <a:srgbClr val="FFFFFF"/>
                </a:solidFill>
                <a:latin typeface="Arial MT"/>
                <a:cs typeface="Arial MT"/>
              </a:rPr>
              <a:t> </a:t>
            </a:r>
            <a:r>
              <a:rPr sz="1600" spc="15" dirty="0">
                <a:solidFill>
                  <a:srgbClr val="FFFFFF"/>
                </a:solidFill>
                <a:latin typeface="Arial MT"/>
                <a:cs typeface="Arial MT"/>
              </a:rPr>
              <a:t>j</a:t>
            </a:r>
            <a:r>
              <a:rPr sz="1600" spc="100" dirty="0">
                <a:solidFill>
                  <a:srgbClr val="FFFFFF"/>
                </a:solidFill>
                <a:latin typeface="Arial MT"/>
                <a:cs typeface="Arial MT"/>
              </a:rPr>
              <a:t>a</a:t>
            </a:r>
            <a:r>
              <a:rPr sz="1600" spc="45" dirty="0">
                <a:solidFill>
                  <a:srgbClr val="FFFFFF"/>
                </a:solidFill>
                <a:latin typeface="Arial MT"/>
                <a:cs typeface="Arial MT"/>
              </a:rPr>
              <a:t>k</a:t>
            </a:r>
            <a:r>
              <a:rPr sz="1600" spc="60" dirty="0">
                <a:solidFill>
                  <a:srgbClr val="FFFFFF"/>
                </a:solidFill>
                <a:latin typeface="Arial MT"/>
                <a:cs typeface="Arial MT"/>
              </a:rPr>
              <a:t>o</a:t>
            </a:r>
            <a:r>
              <a:rPr sz="1600" spc="95" dirty="0">
                <a:solidFill>
                  <a:srgbClr val="FFFFFF"/>
                </a:solidFill>
                <a:latin typeface="Arial MT"/>
                <a:cs typeface="Arial MT"/>
              </a:rPr>
              <a:t> </a:t>
            </a:r>
            <a:r>
              <a:rPr sz="1600" spc="90" dirty="0">
                <a:solidFill>
                  <a:srgbClr val="FFFFFF"/>
                </a:solidFill>
                <a:latin typeface="Arial MT"/>
                <a:cs typeface="Arial MT"/>
              </a:rPr>
              <a:t>w</a:t>
            </a:r>
            <a:r>
              <a:rPr sz="1600" spc="40" dirty="0">
                <a:solidFill>
                  <a:srgbClr val="FFFFFF"/>
                </a:solidFill>
                <a:latin typeface="Arial MT"/>
                <a:cs typeface="Arial MT"/>
              </a:rPr>
              <a:t>i</a:t>
            </a:r>
            <a:r>
              <a:rPr sz="1600" spc="30" dirty="0">
                <a:solidFill>
                  <a:srgbClr val="FFFFFF"/>
                </a:solidFill>
                <a:latin typeface="Arial MT"/>
                <a:cs typeface="Arial MT"/>
              </a:rPr>
              <a:t>t</a:t>
            </a:r>
            <a:r>
              <a:rPr sz="1600" spc="100" dirty="0">
                <a:solidFill>
                  <a:srgbClr val="FFFFFF"/>
                </a:solidFill>
                <a:latin typeface="Arial MT"/>
                <a:cs typeface="Arial MT"/>
              </a:rPr>
              <a:t>a</a:t>
            </a:r>
            <a:r>
              <a:rPr sz="1600" spc="114" dirty="0">
                <a:solidFill>
                  <a:srgbClr val="FFFFFF"/>
                </a:solidFill>
                <a:latin typeface="Arial MT"/>
                <a:cs typeface="Arial MT"/>
              </a:rPr>
              <a:t>m</a:t>
            </a:r>
            <a:r>
              <a:rPr sz="1600" spc="15" dirty="0">
                <a:solidFill>
                  <a:srgbClr val="FFFFFF"/>
                </a:solidFill>
                <a:latin typeface="Arial MT"/>
                <a:cs typeface="Arial MT"/>
              </a:rPr>
              <a:t>i</a:t>
            </a:r>
            <a:r>
              <a:rPr sz="1600" spc="100" dirty="0">
                <a:solidFill>
                  <a:srgbClr val="FFFFFF"/>
                </a:solidFill>
                <a:latin typeface="Arial MT"/>
                <a:cs typeface="Arial MT"/>
              </a:rPr>
              <a:t>n</a:t>
            </a:r>
            <a:r>
              <a:rPr sz="1600" spc="55" dirty="0">
                <a:solidFill>
                  <a:srgbClr val="FFFFFF"/>
                </a:solidFill>
                <a:latin typeface="Arial MT"/>
                <a:cs typeface="Arial MT"/>
              </a:rPr>
              <a:t>y</a:t>
            </a:r>
            <a:r>
              <a:rPr sz="1600" spc="45" dirty="0">
                <a:solidFill>
                  <a:srgbClr val="FFFFFF"/>
                </a:solidFill>
                <a:latin typeface="Arial MT"/>
                <a:cs typeface="Arial MT"/>
              </a:rPr>
              <a:t> </a:t>
            </a:r>
            <a:r>
              <a:rPr sz="1600" spc="75" dirty="0">
                <a:solidFill>
                  <a:srgbClr val="FFFFFF"/>
                </a:solidFill>
                <a:latin typeface="Arial MT"/>
                <a:cs typeface="Arial MT"/>
              </a:rPr>
              <a:t>p</a:t>
            </a:r>
            <a:r>
              <a:rPr sz="1600" spc="100" dirty="0">
                <a:solidFill>
                  <a:srgbClr val="FFFFFF"/>
                </a:solidFill>
                <a:latin typeface="Arial MT"/>
                <a:cs typeface="Arial MT"/>
              </a:rPr>
              <a:t>o</a:t>
            </a:r>
            <a:r>
              <a:rPr sz="1600" spc="90" dirty="0">
                <a:solidFill>
                  <a:srgbClr val="FFFFFF"/>
                </a:solidFill>
                <a:latin typeface="Arial MT"/>
                <a:cs typeface="Arial MT"/>
              </a:rPr>
              <a:t>w</a:t>
            </a:r>
            <a:r>
              <a:rPr sz="1600" spc="40" dirty="0">
                <a:solidFill>
                  <a:srgbClr val="FFFFFF"/>
                </a:solidFill>
                <a:latin typeface="Arial MT"/>
                <a:cs typeface="Arial MT"/>
              </a:rPr>
              <a:t>i</a:t>
            </a:r>
            <a:r>
              <a:rPr sz="1600" spc="65" dirty="0">
                <a:solidFill>
                  <a:srgbClr val="FFFFFF"/>
                </a:solidFill>
                <a:latin typeface="Arial MT"/>
                <a:cs typeface="Arial MT"/>
              </a:rPr>
              <a:t>et</a:t>
            </a:r>
            <a:r>
              <a:rPr sz="1600" spc="60" dirty="0">
                <a:solidFill>
                  <a:srgbClr val="FFFFFF"/>
                </a:solidFill>
                <a:latin typeface="Arial MT"/>
                <a:cs typeface="Arial MT"/>
              </a:rPr>
              <a:t>r</a:t>
            </a:r>
            <a:r>
              <a:rPr sz="1600" spc="70" dirty="0">
                <a:solidFill>
                  <a:srgbClr val="FFFFFF"/>
                </a:solidFill>
                <a:latin typeface="Arial MT"/>
                <a:cs typeface="Arial MT"/>
              </a:rPr>
              <a:t>z</a:t>
            </a:r>
            <a:r>
              <a:rPr sz="1600" spc="80" dirty="0">
                <a:solidFill>
                  <a:srgbClr val="FFFFFF"/>
                </a:solidFill>
                <a:latin typeface="Arial MT"/>
                <a:cs typeface="Arial MT"/>
              </a:rPr>
              <a:t>a</a:t>
            </a:r>
            <a:r>
              <a:rPr sz="1600" spc="30" dirty="0">
                <a:solidFill>
                  <a:srgbClr val="FFFFFF"/>
                </a:solidFill>
                <a:latin typeface="Arial MT"/>
                <a:cs typeface="Arial MT"/>
              </a:rPr>
              <a:t>.</a:t>
            </a:r>
            <a:r>
              <a:rPr sz="1600" spc="50" dirty="0">
                <a:solidFill>
                  <a:srgbClr val="FFFFFF"/>
                </a:solidFill>
                <a:latin typeface="Arial MT"/>
                <a:cs typeface="Arial MT"/>
              </a:rPr>
              <a:t> </a:t>
            </a:r>
            <a:r>
              <a:rPr sz="1600" spc="100" dirty="0">
                <a:solidFill>
                  <a:srgbClr val="FFFFFF"/>
                </a:solidFill>
                <a:latin typeface="Arial MT"/>
                <a:cs typeface="Arial MT"/>
              </a:rPr>
              <a:t>Op</a:t>
            </a:r>
            <a:r>
              <a:rPr sz="1600" spc="35" dirty="0">
                <a:solidFill>
                  <a:srgbClr val="FFFFFF"/>
                </a:solidFill>
                <a:latin typeface="Arial MT"/>
                <a:cs typeface="Arial MT"/>
              </a:rPr>
              <a:t>r</a:t>
            </a:r>
            <a:r>
              <a:rPr sz="1600" spc="105" dirty="0">
                <a:solidFill>
                  <a:srgbClr val="FFFFFF"/>
                </a:solidFill>
                <a:latin typeface="Arial MT"/>
                <a:cs typeface="Arial MT"/>
              </a:rPr>
              <a:t>ó</a:t>
            </a:r>
            <a:r>
              <a:rPr sz="1600" spc="70" dirty="0">
                <a:solidFill>
                  <a:srgbClr val="FFFFFF"/>
                </a:solidFill>
                <a:latin typeface="Arial MT"/>
                <a:cs typeface="Arial MT"/>
              </a:rPr>
              <a:t>c</a:t>
            </a:r>
            <a:r>
              <a:rPr sz="1600" spc="40" dirty="0">
                <a:solidFill>
                  <a:srgbClr val="FFFFFF"/>
                </a:solidFill>
                <a:latin typeface="Arial MT"/>
                <a:cs typeface="Arial MT"/>
              </a:rPr>
              <a:t>z  </a:t>
            </a:r>
            <a:r>
              <a:rPr sz="1600" spc="70" dirty="0">
                <a:solidFill>
                  <a:srgbClr val="FFFFFF"/>
                </a:solidFill>
                <a:latin typeface="Arial MT"/>
                <a:cs typeface="Arial MT"/>
              </a:rPr>
              <a:t>oczyszczania </a:t>
            </a:r>
            <a:r>
              <a:rPr sz="1600" spc="65" dirty="0">
                <a:solidFill>
                  <a:srgbClr val="FFFFFF"/>
                </a:solidFill>
                <a:latin typeface="Arial MT"/>
                <a:cs typeface="Arial MT"/>
              </a:rPr>
              <a:t>powietrza,</a:t>
            </a:r>
            <a:r>
              <a:rPr sz="1600" spc="30" dirty="0">
                <a:solidFill>
                  <a:srgbClr val="FFFFFF"/>
                </a:solidFill>
                <a:latin typeface="Arial MT"/>
                <a:cs typeface="Arial MT"/>
              </a:rPr>
              <a:t> </a:t>
            </a:r>
            <a:r>
              <a:rPr sz="1600" spc="-10" dirty="0">
                <a:solidFill>
                  <a:srgbClr val="FFFFFF"/>
                </a:solidFill>
                <a:latin typeface="Arial MT"/>
                <a:cs typeface="Arial MT"/>
              </a:rPr>
              <a:t>pomagają</a:t>
            </a:r>
            <a:r>
              <a:rPr sz="1600" spc="70" dirty="0">
                <a:solidFill>
                  <a:srgbClr val="FFFFFF"/>
                </a:solidFill>
                <a:latin typeface="Arial MT"/>
                <a:cs typeface="Arial MT"/>
              </a:rPr>
              <a:t> </a:t>
            </a:r>
            <a:r>
              <a:rPr sz="1600" spc="-95" dirty="0">
                <a:solidFill>
                  <a:srgbClr val="FFFFFF"/>
                </a:solidFill>
                <a:latin typeface="Arial MT"/>
                <a:cs typeface="Arial MT"/>
              </a:rPr>
              <a:t>także </a:t>
            </a:r>
            <a:r>
              <a:rPr sz="1600" spc="-90" dirty="0">
                <a:solidFill>
                  <a:srgbClr val="FFFFFF"/>
                </a:solidFill>
                <a:latin typeface="Arial MT"/>
                <a:cs typeface="Arial MT"/>
              </a:rPr>
              <a:t> </a:t>
            </a:r>
            <a:r>
              <a:rPr sz="1600" spc="-10" dirty="0">
                <a:solidFill>
                  <a:srgbClr val="FFFFFF"/>
                </a:solidFill>
                <a:latin typeface="Arial MT"/>
                <a:cs typeface="Arial MT"/>
              </a:rPr>
              <a:t>oczyszczać</a:t>
            </a:r>
            <a:r>
              <a:rPr sz="1600" spc="45" dirty="0">
                <a:solidFill>
                  <a:srgbClr val="FFFFFF"/>
                </a:solidFill>
                <a:latin typeface="Arial MT"/>
                <a:cs typeface="Arial MT"/>
              </a:rPr>
              <a:t> </a:t>
            </a:r>
            <a:r>
              <a:rPr sz="1600" spc="70" dirty="0">
                <a:solidFill>
                  <a:srgbClr val="FFFFFF"/>
                </a:solidFill>
                <a:latin typeface="Arial MT"/>
                <a:cs typeface="Arial MT"/>
              </a:rPr>
              <a:t>naczynia</a:t>
            </a:r>
            <a:r>
              <a:rPr sz="1600" spc="95" dirty="0">
                <a:solidFill>
                  <a:srgbClr val="FFFFFF"/>
                </a:solidFill>
                <a:latin typeface="Arial MT"/>
                <a:cs typeface="Arial MT"/>
              </a:rPr>
              <a:t> </a:t>
            </a:r>
            <a:r>
              <a:rPr sz="1600" spc="-5" dirty="0">
                <a:solidFill>
                  <a:srgbClr val="FFFFFF"/>
                </a:solidFill>
                <a:latin typeface="Arial MT"/>
                <a:cs typeface="Arial MT"/>
              </a:rPr>
              <a:t>krwionośne, </a:t>
            </a:r>
            <a:r>
              <a:rPr sz="1600" dirty="0">
                <a:solidFill>
                  <a:srgbClr val="FFFFFF"/>
                </a:solidFill>
                <a:latin typeface="Arial MT"/>
                <a:cs typeface="Arial MT"/>
              </a:rPr>
              <a:t> </a:t>
            </a:r>
            <a:r>
              <a:rPr sz="1600" spc="-5" dirty="0">
                <a:solidFill>
                  <a:srgbClr val="FFFFFF"/>
                </a:solidFill>
                <a:latin typeface="Arial MT"/>
                <a:cs typeface="Arial MT"/>
              </a:rPr>
              <a:t>zapobiegać</a:t>
            </a:r>
            <a:r>
              <a:rPr sz="1600" spc="40" dirty="0">
                <a:solidFill>
                  <a:srgbClr val="FFFFFF"/>
                </a:solidFill>
                <a:latin typeface="Arial MT"/>
                <a:cs typeface="Arial MT"/>
              </a:rPr>
              <a:t> </a:t>
            </a:r>
            <a:r>
              <a:rPr sz="1600" spc="-90" dirty="0">
                <a:solidFill>
                  <a:srgbClr val="FFFFFF"/>
                </a:solidFill>
                <a:latin typeface="Arial MT"/>
                <a:cs typeface="Arial MT"/>
              </a:rPr>
              <a:t>miażdżycy,</a:t>
            </a:r>
            <a:r>
              <a:rPr sz="1600" spc="70" dirty="0">
                <a:solidFill>
                  <a:srgbClr val="FFFFFF"/>
                </a:solidFill>
                <a:latin typeface="Arial MT"/>
                <a:cs typeface="Arial MT"/>
              </a:rPr>
              <a:t> </a:t>
            </a:r>
            <a:r>
              <a:rPr sz="1600" spc="-10" dirty="0">
                <a:solidFill>
                  <a:srgbClr val="FFFFFF"/>
                </a:solidFill>
                <a:latin typeface="Arial MT"/>
                <a:cs typeface="Arial MT"/>
              </a:rPr>
              <a:t>wzmacniać</a:t>
            </a:r>
            <a:endParaRPr sz="1600" dirty="0">
              <a:latin typeface="Arial MT"/>
              <a:cs typeface="Arial MT"/>
            </a:endParaRPr>
          </a:p>
          <a:p>
            <a:pPr marL="445134" marR="591185" indent="-2540" algn="ctr">
              <a:lnSpc>
                <a:spcPct val="96000"/>
              </a:lnSpc>
              <a:spcBef>
                <a:spcPts val="10"/>
              </a:spcBef>
            </a:pPr>
            <a:r>
              <a:rPr sz="1600" spc="-40" dirty="0">
                <a:solidFill>
                  <a:srgbClr val="FFFFFF"/>
                </a:solidFill>
                <a:latin typeface="Arial MT"/>
                <a:cs typeface="Arial MT"/>
              </a:rPr>
              <a:t>funkcję</a:t>
            </a:r>
            <a:r>
              <a:rPr sz="1600" spc="70" dirty="0">
                <a:solidFill>
                  <a:srgbClr val="FFFFFF"/>
                </a:solidFill>
                <a:latin typeface="Arial MT"/>
                <a:cs typeface="Arial MT"/>
              </a:rPr>
              <a:t> </a:t>
            </a:r>
            <a:r>
              <a:rPr sz="1600" spc="25" dirty="0">
                <a:solidFill>
                  <a:srgbClr val="FFFFFF"/>
                </a:solidFill>
                <a:latin typeface="Arial MT"/>
                <a:cs typeface="Arial MT"/>
              </a:rPr>
              <a:t>immunologiczną,</a:t>
            </a:r>
            <a:r>
              <a:rPr sz="1600" spc="45" dirty="0">
                <a:solidFill>
                  <a:srgbClr val="FFFFFF"/>
                </a:solidFill>
                <a:latin typeface="Arial MT"/>
                <a:cs typeface="Arial MT"/>
              </a:rPr>
              <a:t> </a:t>
            </a:r>
            <a:r>
              <a:rPr sz="1600" spc="-50" dirty="0">
                <a:solidFill>
                  <a:srgbClr val="FFFFFF"/>
                </a:solidFill>
                <a:latin typeface="Arial MT"/>
                <a:cs typeface="Arial MT"/>
              </a:rPr>
              <a:t>działać </a:t>
            </a:r>
            <a:r>
              <a:rPr sz="1600" spc="-45" dirty="0">
                <a:solidFill>
                  <a:srgbClr val="FFFFFF"/>
                </a:solidFill>
                <a:latin typeface="Arial MT"/>
                <a:cs typeface="Arial MT"/>
              </a:rPr>
              <a:t> </a:t>
            </a:r>
            <a:r>
              <a:rPr sz="1600" spc="25" dirty="0">
                <a:solidFill>
                  <a:srgbClr val="FFFFFF"/>
                </a:solidFill>
                <a:latin typeface="Arial MT"/>
                <a:cs typeface="Arial MT"/>
              </a:rPr>
              <a:t>przeciwutleniająco,</a:t>
            </a:r>
            <a:r>
              <a:rPr sz="1600" spc="45" dirty="0">
                <a:solidFill>
                  <a:srgbClr val="FFFFFF"/>
                </a:solidFill>
                <a:latin typeface="Arial MT"/>
                <a:cs typeface="Arial MT"/>
              </a:rPr>
              <a:t> </a:t>
            </a:r>
            <a:r>
              <a:rPr sz="1600" spc="-10" dirty="0">
                <a:solidFill>
                  <a:srgbClr val="FFFFFF"/>
                </a:solidFill>
                <a:latin typeface="Arial MT"/>
                <a:cs typeface="Arial MT"/>
              </a:rPr>
              <a:t>redukować</a:t>
            </a:r>
            <a:r>
              <a:rPr sz="1600" spc="65" dirty="0">
                <a:solidFill>
                  <a:srgbClr val="FFFFFF"/>
                </a:solidFill>
                <a:latin typeface="Arial MT"/>
                <a:cs typeface="Arial MT"/>
              </a:rPr>
              <a:t> </a:t>
            </a:r>
            <a:r>
              <a:rPr sz="1600" spc="60" dirty="0">
                <a:solidFill>
                  <a:srgbClr val="FFFFFF"/>
                </a:solidFill>
                <a:latin typeface="Arial MT"/>
                <a:cs typeface="Arial MT"/>
              </a:rPr>
              <a:t>stres</a:t>
            </a:r>
            <a:r>
              <a:rPr sz="1600" spc="65" dirty="0">
                <a:solidFill>
                  <a:srgbClr val="FFFFFF"/>
                </a:solidFill>
                <a:latin typeface="Arial MT"/>
                <a:cs typeface="Arial MT"/>
              </a:rPr>
              <a:t> </a:t>
            </a:r>
            <a:r>
              <a:rPr sz="1600" spc="25" dirty="0">
                <a:solidFill>
                  <a:srgbClr val="FFFFFF"/>
                </a:solidFill>
                <a:latin typeface="Arial MT"/>
                <a:cs typeface="Arial MT"/>
              </a:rPr>
              <a:t>i </a:t>
            </a:r>
            <a:r>
              <a:rPr sz="1600" spc="-430" dirty="0">
                <a:solidFill>
                  <a:srgbClr val="FFFFFF"/>
                </a:solidFill>
                <a:latin typeface="Arial MT"/>
                <a:cs typeface="Arial MT"/>
              </a:rPr>
              <a:t> </a:t>
            </a:r>
            <a:r>
              <a:rPr sz="1600" spc="80" dirty="0">
                <a:solidFill>
                  <a:srgbClr val="FFFFFF"/>
                </a:solidFill>
                <a:latin typeface="Arial MT"/>
                <a:cs typeface="Arial MT"/>
              </a:rPr>
              <a:t>n</a:t>
            </a:r>
            <a:r>
              <a:rPr sz="1600" spc="15" dirty="0">
                <a:solidFill>
                  <a:srgbClr val="FFFFFF"/>
                </a:solidFill>
                <a:latin typeface="Arial MT"/>
                <a:cs typeface="Arial MT"/>
              </a:rPr>
              <a:t>i</a:t>
            </a:r>
            <a:r>
              <a:rPr sz="1600" spc="80" dirty="0">
                <a:solidFill>
                  <a:srgbClr val="FFFFFF"/>
                </a:solidFill>
                <a:latin typeface="Arial MT"/>
                <a:cs typeface="Arial MT"/>
              </a:rPr>
              <a:t>ep</a:t>
            </a:r>
            <a:r>
              <a:rPr sz="1600" spc="100" dirty="0">
                <a:solidFill>
                  <a:srgbClr val="FFFFFF"/>
                </a:solidFill>
                <a:latin typeface="Arial MT"/>
                <a:cs typeface="Arial MT"/>
              </a:rPr>
              <a:t>o</a:t>
            </a:r>
            <a:r>
              <a:rPr sz="1600" spc="45" dirty="0">
                <a:solidFill>
                  <a:srgbClr val="FFFFFF"/>
                </a:solidFill>
                <a:latin typeface="Arial MT"/>
                <a:cs typeface="Arial MT"/>
              </a:rPr>
              <a:t>k</a:t>
            </a:r>
            <a:r>
              <a:rPr sz="1600" spc="100" dirty="0">
                <a:solidFill>
                  <a:srgbClr val="FFFFFF"/>
                </a:solidFill>
                <a:latin typeface="Arial MT"/>
                <a:cs typeface="Arial MT"/>
              </a:rPr>
              <a:t>ó</a:t>
            </a:r>
            <a:r>
              <a:rPr sz="1600" spc="40" dirty="0">
                <a:solidFill>
                  <a:srgbClr val="FFFFFF"/>
                </a:solidFill>
                <a:latin typeface="Arial MT"/>
                <a:cs typeface="Arial MT"/>
              </a:rPr>
              <a:t>j</a:t>
            </a:r>
            <a:r>
              <a:rPr sz="1600" spc="30" dirty="0">
                <a:solidFill>
                  <a:srgbClr val="FFFFFF"/>
                </a:solidFill>
                <a:latin typeface="Arial MT"/>
                <a:cs typeface="Arial MT"/>
              </a:rPr>
              <a:t>, </a:t>
            </a:r>
            <a:r>
              <a:rPr lang="en-US" sz="1600" dirty="0" err="1">
                <a:solidFill>
                  <a:schemeClr val="bg1"/>
                </a:solidFill>
                <a:latin typeface="Arial MT"/>
              </a:rPr>
              <a:t>poprawiając</a:t>
            </a:r>
            <a:r>
              <a:rPr lang="en-US" sz="1600" dirty="0">
                <a:solidFill>
                  <a:schemeClr val="bg1"/>
                </a:solidFill>
                <a:latin typeface="Arial MT"/>
              </a:rPr>
              <a:t> </a:t>
            </a:r>
            <a:r>
              <a:rPr lang="en-US" sz="1600" dirty="0" err="1">
                <a:solidFill>
                  <a:schemeClr val="bg1"/>
                </a:solidFill>
                <a:latin typeface="Arial MT"/>
              </a:rPr>
              <a:t>jakość</a:t>
            </a:r>
            <a:r>
              <a:rPr lang="en-US" sz="1600" dirty="0">
                <a:solidFill>
                  <a:schemeClr val="bg1"/>
                </a:solidFill>
                <a:latin typeface="Arial MT"/>
              </a:rPr>
              <a:t> </a:t>
            </a:r>
            <a:r>
              <a:rPr lang="en-US" sz="1600" dirty="0" err="1">
                <a:solidFill>
                  <a:schemeClr val="bg1"/>
                </a:solidFill>
                <a:latin typeface="Arial MT"/>
              </a:rPr>
              <a:t>snu</a:t>
            </a:r>
            <a:r>
              <a:rPr lang="en-US" sz="1600" spc="30" dirty="0">
                <a:solidFill>
                  <a:schemeClr val="bg1"/>
                </a:solidFill>
                <a:latin typeface="Arial MT"/>
              </a:rPr>
              <a:t>, </a:t>
            </a:r>
            <a:r>
              <a:rPr sz="1600" spc="80" dirty="0" err="1">
                <a:solidFill>
                  <a:srgbClr val="FFFFFF"/>
                </a:solidFill>
                <a:latin typeface="Arial MT"/>
                <a:cs typeface="Arial MT"/>
              </a:rPr>
              <a:t>o</a:t>
            </a:r>
            <a:r>
              <a:rPr sz="1600" spc="35" dirty="0" err="1">
                <a:solidFill>
                  <a:srgbClr val="FFFFFF"/>
                </a:solidFill>
                <a:latin typeface="Arial MT"/>
                <a:cs typeface="Arial MT"/>
              </a:rPr>
              <a:t>r</a:t>
            </a:r>
            <a:r>
              <a:rPr sz="1600" spc="105" dirty="0" err="1">
                <a:solidFill>
                  <a:srgbClr val="FFFFFF"/>
                </a:solidFill>
                <a:latin typeface="Arial MT"/>
                <a:cs typeface="Arial MT"/>
              </a:rPr>
              <a:t>a</a:t>
            </a:r>
            <a:r>
              <a:rPr sz="1600" spc="40" dirty="0" err="1">
                <a:solidFill>
                  <a:srgbClr val="FFFFFF"/>
                </a:solidFill>
                <a:latin typeface="Arial MT"/>
                <a:cs typeface="Arial MT"/>
              </a:rPr>
              <a:t>z</a:t>
            </a:r>
            <a:r>
              <a:rPr sz="1600" spc="40" dirty="0">
                <a:solidFill>
                  <a:srgbClr val="FFFFFF"/>
                </a:solidFill>
                <a:latin typeface="Arial MT"/>
                <a:cs typeface="Arial MT"/>
              </a:rPr>
              <a:t>  </a:t>
            </a:r>
            <a:r>
              <a:rPr sz="1600" spc="-10" dirty="0">
                <a:solidFill>
                  <a:srgbClr val="FFFFFF"/>
                </a:solidFill>
                <a:latin typeface="Arial MT"/>
                <a:cs typeface="Arial MT"/>
              </a:rPr>
              <a:t>zmniejszać</a:t>
            </a:r>
            <a:r>
              <a:rPr sz="1600" spc="45" dirty="0">
                <a:solidFill>
                  <a:srgbClr val="FFFFFF"/>
                </a:solidFill>
                <a:latin typeface="Arial MT"/>
                <a:cs typeface="Arial MT"/>
              </a:rPr>
              <a:t> </a:t>
            </a:r>
            <a:r>
              <a:rPr sz="1600" spc="75" dirty="0">
                <a:solidFill>
                  <a:srgbClr val="FFFFFF"/>
                </a:solidFill>
                <a:latin typeface="Arial MT"/>
                <a:cs typeface="Arial MT"/>
              </a:rPr>
              <a:t>objawy</a:t>
            </a:r>
            <a:r>
              <a:rPr sz="1600" spc="45" dirty="0">
                <a:solidFill>
                  <a:srgbClr val="FFFFFF"/>
                </a:solidFill>
                <a:latin typeface="Arial MT"/>
                <a:cs typeface="Arial MT"/>
              </a:rPr>
              <a:t> </a:t>
            </a:r>
            <a:r>
              <a:rPr sz="1600" spc="55" dirty="0">
                <a:solidFill>
                  <a:srgbClr val="FFFFFF"/>
                </a:solidFill>
                <a:latin typeface="Arial MT"/>
                <a:cs typeface="Arial MT"/>
              </a:rPr>
              <a:t>alergii</a:t>
            </a:r>
            <a:r>
              <a:rPr sz="1600" spc="45" dirty="0">
                <a:solidFill>
                  <a:srgbClr val="FFFFFF"/>
                </a:solidFill>
                <a:latin typeface="Arial MT"/>
                <a:cs typeface="Arial MT"/>
              </a:rPr>
              <a:t> </a:t>
            </a:r>
            <a:r>
              <a:rPr sz="1600" spc="25" dirty="0">
                <a:solidFill>
                  <a:srgbClr val="FFFFFF"/>
                </a:solidFill>
                <a:latin typeface="Arial MT"/>
                <a:cs typeface="Arial MT"/>
              </a:rPr>
              <a:t>i</a:t>
            </a:r>
            <a:r>
              <a:rPr sz="1600" spc="45" dirty="0">
                <a:solidFill>
                  <a:srgbClr val="FFFFFF"/>
                </a:solidFill>
                <a:latin typeface="Arial MT"/>
                <a:cs typeface="Arial MT"/>
              </a:rPr>
              <a:t> </a:t>
            </a:r>
            <a:r>
              <a:rPr sz="1600" spc="70" dirty="0">
                <a:solidFill>
                  <a:srgbClr val="FFFFFF"/>
                </a:solidFill>
                <a:latin typeface="Arial MT"/>
                <a:cs typeface="Arial MT"/>
              </a:rPr>
              <a:t>astmy.</a:t>
            </a:r>
            <a:endParaRPr sz="1600" dirty="0">
              <a:latin typeface="Arial MT"/>
              <a:cs typeface="Arial MT"/>
            </a:endParaRPr>
          </a:p>
          <a:p>
            <a:pPr marL="511809" marR="511175" indent="-635" algn="ctr">
              <a:lnSpc>
                <a:spcPct val="90300"/>
              </a:lnSpc>
              <a:spcBef>
                <a:spcPts val="1230"/>
              </a:spcBef>
            </a:pPr>
            <a:r>
              <a:rPr sz="1500" spc="-95" dirty="0">
                <a:solidFill>
                  <a:srgbClr val="FFFFFF"/>
                </a:solidFill>
                <a:latin typeface="Arial MT"/>
                <a:cs typeface="Arial MT"/>
              </a:rPr>
              <a:t>*Stężenie</a:t>
            </a:r>
            <a:r>
              <a:rPr sz="1500" spc="-90" dirty="0">
                <a:solidFill>
                  <a:srgbClr val="FFFFFF"/>
                </a:solidFill>
                <a:latin typeface="Arial MT"/>
                <a:cs typeface="Arial MT"/>
              </a:rPr>
              <a:t> </a:t>
            </a:r>
            <a:r>
              <a:rPr sz="1500" spc="70" dirty="0">
                <a:solidFill>
                  <a:srgbClr val="FFFFFF"/>
                </a:solidFill>
                <a:latin typeface="Arial MT"/>
                <a:cs typeface="Arial MT"/>
              </a:rPr>
              <a:t>jonów </a:t>
            </a:r>
            <a:r>
              <a:rPr sz="1500" spc="75" dirty="0">
                <a:solidFill>
                  <a:srgbClr val="FFFFFF"/>
                </a:solidFill>
                <a:latin typeface="Arial MT"/>
                <a:cs typeface="Arial MT"/>
              </a:rPr>
              <a:t>ujemnych </a:t>
            </a:r>
            <a:r>
              <a:rPr sz="1500" spc="-35" dirty="0">
                <a:solidFill>
                  <a:srgbClr val="FFFFFF"/>
                </a:solidFill>
                <a:latin typeface="Arial MT"/>
                <a:cs typeface="Arial MT"/>
              </a:rPr>
              <a:t>powyżej </a:t>
            </a:r>
            <a:r>
              <a:rPr sz="1500" spc="55" dirty="0">
                <a:solidFill>
                  <a:srgbClr val="FFFFFF"/>
                </a:solidFill>
                <a:latin typeface="Arial MT"/>
                <a:cs typeface="Arial MT"/>
              </a:rPr>
              <a:t>10 </a:t>
            </a:r>
            <a:r>
              <a:rPr sz="1500" spc="60" dirty="0">
                <a:solidFill>
                  <a:srgbClr val="FFFFFF"/>
                </a:solidFill>
                <a:latin typeface="Arial MT"/>
                <a:cs typeface="Arial MT"/>
              </a:rPr>
              <a:t> </a:t>
            </a:r>
            <a:r>
              <a:rPr sz="1500" spc="65" dirty="0">
                <a:solidFill>
                  <a:srgbClr val="FFFFFF"/>
                </a:solidFill>
                <a:latin typeface="Arial MT"/>
                <a:cs typeface="Arial MT"/>
              </a:rPr>
              <a:t>000/cm³ </a:t>
            </a:r>
            <a:r>
              <a:rPr sz="1500" spc="-110" dirty="0">
                <a:solidFill>
                  <a:srgbClr val="FFFFFF"/>
                </a:solidFill>
                <a:latin typeface="Arial MT"/>
                <a:cs typeface="Arial MT"/>
              </a:rPr>
              <a:t>może</a:t>
            </a:r>
            <a:r>
              <a:rPr sz="1500" spc="-105" dirty="0">
                <a:solidFill>
                  <a:srgbClr val="FFFFFF"/>
                </a:solidFill>
                <a:latin typeface="Arial MT"/>
                <a:cs typeface="Arial MT"/>
              </a:rPr>
              <a:t> </a:t>
            </a:r>
            <a:r>
              <a:rPr sz="1500" spc="-90" dirty="0">
                <a:solidFill>
                  <a:srgbClr val="FFFFFF"/>
                </a:solidFill>
                <a:latin typeface="Arial MT"/>
                <a:cs typeface="Arial MT"/>
              </a:rPr>
              <a:t>zwiększyć</a:t>
            </a:r>
            <a:r>
              <a:rPr sz="1500" spc="-85" dirty="0">
                <a:solidFill>
                  <a:srgbClr val="FFFFFF"/>
                </a:solidFill>
                <a:latin typeface="Arial MT"/>
                <a:cs typeface="Arial MT"/>
              </a:rPr>
              <a:t> </a:t>
            </a:r>
            <a:r>
              <a:rPr sz="1500" spc="-120" dirty="0">
                <a:solidFill>
                  <a:srgbClr val="FFFFFF"/>
                </a:solidFill>
                <a:latin typeface="Arial MT"/>
                <a:cs typeface="Arial MT"/>
              </a:rPr>
              <a:t>zdolność </a:t>
            </a:r>
            <a:r>
              <a:rPr sz="1500" spc="-114" dirty="0">
                <a:solidFill>
                  <a:srgbClr val="FFFFFF"/>
                </a:solidFill>
                <a:latin typeface="Arial MT"/>
                <a:cs typeface="Arial MT"/>
              </a:rPr>
              <a:t> </a:t>
            </a:r>
            <a:r>
              <a:rPr sz="1500" spc="70" dirty="0">
                <a:solidFill>
                  <a:srgbClr val="FFFFFF"/>
                </a:solidFill>
                <a:latin typeface="Arial MT"/>
                <a:cs typeface="Arial MT"/>
              </a:rPr>
              <a:t>samoregeneracji organizmu </a:t>
            </a:r>
            <a:r>
              <a:rPr sz="1500" spc="60" dirty="0">
                <a:solidFill>
                  <a:srgbClr val="FFFFFF"/>
                </a:solidFill>
                <a:latin typeface="Arial MT"/>
                <a:cs typeface="Arial MT"/>
              </a:rPr>
              <a:t>ludzkiego. </a:t>
            </a:r>
            <a:r>
              <a:rPr sz="1500" spc="65" dirty="0">
                <a:solidFill>
                  <a:srgbClr val="FFFFFF"/>
                </a:solidFill>
                <a:latin typeface="Arial MT"/>
                <a:cs typeface="Arial MT"/>
              </a:rPr>
              <a:t> </a:t>
            </a:r>
            <a:r>
              <a:rPr sz="1500" spc="60" dirty="0">
                <a:solidFill>
                  <a:srgbClr val="FFFFFF"/>
                </a:solidFill>
                <a:latin typeface="Arial MT"/>
                <a:cs typeface="Arial MT"/>
              </a:rPr>
              <a:t>iTera-Bio</a:t>
            </a:r>
            <a:r>
              <a:rPr sz="1500" spc="55" dirty="0">
                <a:solidFill>
                  <a:srgbClr val="FFFFFF"/>
                </a:solidFill>
                <a:latin typeface="Arial MT"/>
                <a:cs typeface="Arial MT"/>
              </a:rPr>
              <a:t> </a:t>
            </a:r>
            <a:r>
              <a:rPr sz="1500" spc="60" dirty="0">
                <a:solidFill>
                  <a:srgbClr val="FFFFFF"/>
                </a:solidFill>
                <a:latin typeface="Arial MT"/>
                <a:cs typeface="Arial MT"/>
              </a:rPr>
              <a:t>emituje</a:t>
            </a:r>
            <a:r>
              <a:rPr sz="1500" spc="55" dirty="0">
                <a:solidFill>
                  <a:srgbClr val="FFFFFF"/>
                </a:solidFill>
                <a:latin typeface="Arial MT"/>
                <a:cs typeface="Arial MT"/>
              </a:rPr>
              <a:t> </a:t>
            </a:r>
            <a:r>
              <a:rPr sz="1500" spc="60" dirty="0">
                <a:solidFill>
                  <a:srgbClr val="FFFFFF"/>
                </a:solidFill>
                <a:latin typeface="Arial MT"/>
                <a:cs typeface="Arial MT"/>
              </a:rPr>
              <a:t>10 </a:t>
            </a:r>
            <a:r>
              <a:rPr sz="1500" spc="80" dirty="0">
                <a:solidFill>
                  <a:srgbClr val="FFFFFF"/>
                </a:solidFill>
                <a:latin typeface="Arial MT"/>
                <a:cs typeface="Arial MT"/>
              </a:rPr>
              <a:t>000</a:t>
            </a:r>
            <a:r>
              <a:rPr sz="1500" spc="55" dirty="0">
                <a:solidFill>
                  <a:srgbClr val="FFFFFF"/>
                </a:solidFill>
                <a:latin typeface="Arial MT"/>
                <a:cs typeface="Arial MT"/>
              </a:rPr>
              <a:t> </a:t>
            </a:r>
            <a:r>
              <a:rPr sz="1500" spc="65" dirty="0">
                <a:solidFill>
                  <a:srgbClr val="FFFFFF"/>
                </a:solidFill>
                <a:latin typeface="Arial MT"/>
                <a:cs typeface="Arial MT"/>
              </a:rPr>
              <a:t>000/cm³</a:t>
            </a:r>
            <a:r>
              <a:rPr sz="1500" spc="70" dirty="0">
                <a:solidFill>
                  <a:srgbClr val="FFFFFF"/>
                </a:solidFill>
                <a:latin typeface="Arial MT"/>
                <a:cs typeface="Arial MT"/>
              </a:rPr>
              <a:t> jonów</a:t>
            </a:r>
            <a:endParaRPr sz="1500" dirty="0">
              <a:latin typeface="Arial MT"/>
              <a:cs typeface="Arial MT"/>
            </a:endParaRPr>
          </a:p>
          <a:p>
            <a:pPr algn="ctr">
              <a:lnSpc>
                <a:spcPts val="1395"/>
              </a:lnSpc>
            </a:pPr>
            <a:r>
              <a:rPr sz="1500" spc="70" dirty="0">
                <a:solidFill>
                  <a:srgbClr val="FFFFFF"/>
                </a:solidFill>
                <a:latin typeface="Arial MT"/>
                <a:cs typeface="Arial MT"/>
              </a:rPr>
              <a:t>ujemnych.</a:t>
            </a:r>
            <a:endParaRPr sz="1500" dirty="0">
              <a:latin typeface="Arial MT"/>
              <a:cs typeface="Arial MT"/>
            </a:endParaRPr>
          </a:p>
        </p:txBody>
      </p:sp>
      <p:sp>
        <p:nvSpPr>
          <p:cNvPr id="13" name="object 13"/>
          <p:cNvSpPr txBox="1"/>
          <p:nvPr/>
        </p:nvSpPr>
        <p:spPr>
          <a:xfrm>
            <a:off x="8529319" y="1654682"/>
            <a:ext cx="3201035" cy="3740785"/>
          </a:xfrm>
          <a:prstGeom prst="rect">
            <a:avLst/>
          </a:prstGeom>
          <a:solidFill>
            <a:srgbClr val="1C5C9A"/>
          </a:solidFill>
        </p:spPr>
        <p:txBody>
          <a:bodyPr vert="horz" wrap="square" lIns="0" tIns="285750" rIns="0" bIns="0" rtlCol="0">
            <a:spAutoFit/>
          </a:bodyPr>
          <a:lstStyle/>
          <a:p>
            <a:pPr marL="5080" algn="ctr">
              <a:lnSpc>
                <a:spcPct val="100000"/>
              </a:lnSpc>
              <a:spcBef>
                <a:spcPts val="2250"/>
              </a:spcBef>
            </a:pPr>
            <a:r>
              <a:rPr sz="2800" b="1" dirty="0">
                <a:solidFill>
                  <a:srgbClr val="FFFFFF"/>
                </a:solidFill>
                <a:latin typeface="Calibri"/>
                <a:cs typeface="Calibri"/>
              </a:rPr>
              <a:t>Energia</a:t>
            </a:r>
            <a:r>
              <a:rPr sz="2800" b="1" spc="-55" dirty="0">
                <a:solidFill>
                  <a:srgbClr val="FFFFFF"/>
                </a:solidFill>
                <a:latin typeface="Calibri"/>
                <a:cs typeface="Calibri"/>
              </a:rPr>
              <a:t> </a:t>
            </a:r>
            <a:r>
              <a:rPr sz="2800" b="1" dirty="0">
                <a:solidFill>
                  <a:srgbClr val="FFFFFF"/>
                </a:solidFill>
                <a:latin typeface="Calibri"/>
                <a:cs typeface="Calibri"/>
              </a:rPr>
              <a:t>3</a:t>
            </a:r>
            <a:endParaRPr sz="2800" dirty="0">
              <a:latin typeface="Calibri"/>
              <a:cs typeface="Calibri"/>
            </a:endParaRPr>
          </a:p>
          <a:p>
            <a:pPr marL="473709" marR="463550" indent="-7620" algn="ctr">
              <a:lnSpc>
                <a:spcPct val="106500"/>
              </a:lnSpc>
              <a:spcBef>
                <a:spcPts val="1055"/>
              </a:spcBef>
            </a:pPr>
            <a:r>
              <a:rPr sz="1800" b="1" spc="35" dirty="0">
                <a:solidFill>
                  <a:srgbClr val="FFFF00"/>
                </a:solidFill>
                <a:latin typeface="Calibri"/>
                <a:cs typeface="Calibri"/>
              </a:rPr>
              <a:t>Grafenowy </a:t>
            </a:r>
            <a:r>
              <a:rPr sz="1800" b="1" spc="30" dirty="0">
                <a:solidFill>
                  <a:srgbClr val="FFFF00"/>
                </a:solidFill>
                <a:latin typeface="Calibri"/>
                <a:cs typeface="Calibri"/>
              </a:rPr>
              <a:t>daleki </a:t>
            </a:r>
            <a:r>
              <a:rPr sz="1800" b="1" spc="35" dirty="0">
                <a:solidFill>
                  <a:srgbClr val="FFFF00"/>
                </a:solidFill>
                <a:latin typeface="Calibri"/>
                <a:cs typeface="Calibri"/>
              </a:rPr>
              <a:t> podczerwony</a:t>
            </a:r>
            <a:r>
              <a:rPr sz="1800" b="1" spc="-15" dirty="0">
                <a:solidFill>
                  <a:srgbClr val="FFFF00"/>
                </a:solidFill>
                <a:latin typeface="Calibri"/>
                <a:cs typeface="Calibri"/>
              </a:rPr>
              <a:t> </a:t>
            </a:r>
            <a:r>
              <a:rPr sz="1800" b="1" spc="45" dirty="0">
                <a:solidFill>
                  <a:srgbClr val="FFFF00"/>
                </a:solidFill>
                <a:latin typeface="Calibri"/>
                <a:cs typeface="Calibri"/>
              </a:rPr>
              <a:t>promie</a:t>
            </a:r>
            <a:r>
              <a:rPr sz="1800" b="1" spc="45" dirty="0">
                <a:solidFill>
                  <a:srgbClr val="FFFF00"/>
                </a:solidFill>
                <a:latin typeface="Arial"/>
                <a:cs typeface="Arial"/>
              </a:rPr>
              <a:t>ń </a:t>
            </a:r>
            <a:r>
              <a:rPr sz="1800" b="1" spc="-484" dirty="0">
                <a:solidFill>
                  <a:srgbClr val="FFFF00"/>
                </a:solidFill>
                <a:latin typeface="Arial"/>
                <a:cs typeface="Arial"/>
              </a:rPr>
              <a:t> </a:t>
            </a:r>
            <a:r>
              <a:rPr sz="1800" spc="85" dirty="0">
                <a:solidFill>
                  <a:srgbClr val="FFFFFF"/>
                </a:solidFill>
                <a:latin typeface="Arial MT"/>
                <a:cs typeface="Arial MT"/>
              </a:rPr>
              <a:t>szybko</a:t>
            </a:r>
            <a:r>
              <a:rPr sz="1800" spc="35" dirty="0">
                <a:solidFill>
                  <a:srgbClr val="FFFFFF"/>
                </a:solidFill>
                <a:latin typeface="Arial MT"/>
                <a:cs typeface="Arial MT"/>
              </a:rPr>
              <a:t> </a:t>
            </a:r>
            <a:r>
              <a:rPr sz="1800" spc="85" dirty="0">
                <a:solidFill>
                  <a:srgbClr val="FFFFFF"/>
                </a:solidFill>
                <a:latin typeface="Arial MT"/>
                <a:cs typeface="Arial MT"/>
              </a:rPr>
              <a:t>podnosi</a:t>
            </a:r>
            <a:endParaRPr sz="1800" dirty="0">
              <a:latin typeface="Arial MT"/>
              <a:cs typeface="Arial MT"/>
            </a:endParaRPr>
          </a:p>
          <a:p>
            <a:pPr algn="ctr">
              <a:lnSpc>
                <a:spcPct val="100000"/>
              </a:lnSpc>
              <a:spcBef>
                <a:spcPts val="15"/>
              </a:spcBef>
            </a:pPr>
            <a:r>
              <a:rPr sz="1800" spc="10" dirty="0">
                <a:solidFill>
                  <a:srgbClr val="FFFFFF"/>
                </a:solidFill>
                <a:latin typeface="Arial MT"/>
                <a:cs typeface="Arial MT"/>
              </a:rPr>
              <a:t>temperaturę</a:t>
            </a:r>
            <a:endParaRPr sz="1800" dirty="0">
              <a:latin typeface="Arial MT"/>
              <a:cs typeface="Arial MT"/>
            </a:endParaRPr>
          </a:p>
          <a:p>
            <a:pPr marL="394335" marR="385445" indent="-3175" algn="ctr">
              <a:lnSpc>
                <a:spcPct val="100699"/>
              </a:lnSpc>
            </a:pPr>
            <a:r>
              <a:rPr sz="1800" spc="80" dirty="0">
                <a:solidFill>
                  <a:srgbClr val="FFFFFF"/>
                </a:solidFill>
                <a:latin typeface="Arial MT"/>
                <a:cs typeface="Arial MT"/>
              </a:rPr>
              <a:t>powierzchni </a:t>
            </a:r>
            <a:r>
              <a:rPr sz="1800" spc="70" dirty="0">
                <a:solidFill>
                  <a:srgbClr val="FFFFFF"/>
                </a:solidFill>
                <a:latin typeface="Arial MT"/>
                <a:cs typeface="Arial MT"/>
              </a:rPr>
              <a:t>skóry, </a:t>
            </a:r>
            <a:r>
              <a:rPr sz="1800" spc="75" dirty="0">
                <a:solidFill>
                  <a:srgbClr val="FFFFFF"/>
                </a:solidFill>
                <a:latin typeface="Arial MT"/>
                <a:cs typeface="Arial MT"/>
              </a:rPr>
              <a:t> </a:t>
            </a:r>
            <a:r>
              <a:rPr sz="1800" spc="80" dirty="0">
                <a:solidFill>
                  <a:srgbClr val="FFFFFF"/>
                </a:solidFill>
                <a:latin typeface="Arial MT"/>
                <a:cs typeface="Arial MT"/>
              </a:rPr>
              <a:t>przyspiesza </a:t>
            </a:r>
            <a:r>
              <a:rPr sz="1800" spc="-135" dirty="0">
                <a:solidFill>
                  <a:srgbClr val="FFFFFF"/>
                </a:solidFill>
                <a:latin typeface="Arial MT"/>
                <a:cs typeface="Arial MT"/>
              </a:rPr>
              <a:t>krążenie </a:t>
            </a:r>
            <a:r>
              <a:rPr sz="1800" spc="-130" dirty="0">
                <a:solidFill>
                  <a:srgbClr val="FFFFFF"/>
                </a:solidFill>
                <a:latin typeface="Arial MT"/>
                <a:cs typeface="Arial MT"/>
              </a:rPr>
              <a:t> </a:t>
            </a:r>
            <a:r>
              <a:rPr sz="1800" spc="65" dirty="0">
                <a:solidFill>
                  <a:srgbClr val="FFFFFF"/>
                </a:solidFill>
                <a:latin typeface="Arial MT"/>
                <a:cs typeface="Arial MT"/>
              </a:rPr>
              <a:t>krwi, </a:t>
            </a:r>
            <a:r>
              <a:rPr sz="1800" spc="75" dirty="0">
                <a:solidFill>
                  <a:srgbClr val="FFFFFF"/>
                </a:solidFill>
                <a:latin typeface="Arial MT"/>
                <a:cs typeface="Arial MT"/>
              </a:rPr>
              <a:t>łagodzi </a:t>
            </a:r>
            <a:r>
              <a:rPr sz="1800" spc="-25" dirty="0">
                <a:solidFill>
                  <a:srgbClr val="FFFFFF"/>
                </a:solidFill>
                <a:latin typeface="Arial MT"/>
                <a:cs typeface="Arial MT"/>
              </a:rPr>
              <a:t>napięcie </a:t>
            </a:r>
            <a:r>
              <a:rPr sz="1800" spc="-490" dirty="0">
                <a:solidFill>
                  <a:srgbClr val="FFFFFF"/>
                </a:solidFill>
                <a:latin typeface="Arial MT"/>
                <a:cs typeface="Arial MT"/>
              </a:rPr>
              <a:t> </a:t>
            </a:r>
            <a:r>
              <a:rPr sz="1800" spc="145" dirty="0">
                <a:solidFill>
                  <a:srgbClr val="FFFFFF"/>
                </a:solidFill>
                <a:latin typeface="Arial MT"/>
                <a:cs typeface="Arial MT"/>
              </a:rPr>
              <a:t>m</a:t>
            </a:r>
            <a:r>
              <a:rPr sz="1800" spc="45" dirty="0">
                <a:solidFill>
                  <a:srgbClr val="FFFFFF"/>
                </a:solidFill>
                <a:latin typeface="Arial MT"/>
                <a:cs typeface="Arial MT"/>
              </a:rPr>
              <a:t>i</a:t>
            </a:r>
            <a:r>
              <a:rPr sz="1800" spc="-434" dirty="0">
                <a:solidFill>
                  <a:srgbClr val="FFFFFF"/>
                </a:solidFill>
                <a:latin typeface="Arial MT"/>
                <a:cs typeface="Arial MT"/>
              </a:rPr>
              <a:t>ęśn</a:t>
            </a:r>
            <a:r>
              <a:rPr sz="1800" spc="-114" dirty="0">
                <a:solidFill>
                  <a:srgbClr val="FFFFFF"/>
                </a:solidFill>
                <a:latin typeface="Arial MT"/>
                <a:cs typeface="Arial MT"/>
              </a:rPr>
              <a:t>i</a:t>
            </a:r>
            <a:r>
              <a:rPr sz="1800" spc="55" dirty="0">
                <a:solidFill>
                  <a:srgbClr val="FFFFFF"/>
                </a:solidFill>
                <a:latin typeface="Arial MT"/>
                <a:cs typeface="Arial MT"/>
              </a:rPr>
              <a:t> </a:t>
            </a:r>
            <a:r>
              <a:rPr sz="1800" spc="35" dirty="0">
                <a:solidFill>
                  <a:srgbClr val="FFFFFF"/>
                </a:solidFill>
                <a:latin typeface="Arial MT"/>
                <a:cs typeface="Arial MT"/>
              </a:rPr>
              <a:t>i</a:t>
            </a:r>
            <a:r>
              <a:rPr sz="1800" spc="60" dirty="0">
                <a:solidFill>
                  <a:srgbClr val="FFFFFF"/>
                </a:solidFill>
                <a:latin typeface="Arial MT"/>
                <a:cs typeface="Arial MT"/>
              </a:rPr>
              <a:t> </a:t>
            </a:r>
            <a:r>
              <a:rPr sz="1800" spc="95" dirty="0">
                <a:solidFill>
                  <a:srgbClr val="FFFFFF"/>
                </a:solidFill>
                <a:latin typeface="Arial MT"/>
                <a:cs typeface="Arial MT"/>
              </a:rPr>
              <a:t>u</a:t>
            </a:r>
            <a:r>
              <a:rPr sz="1800" spc="-830" dirty="0">
                <a:solidFill>
                  <a:srgbClr val="FFFFFF"/>
                </a:solidFill>
                <a:latin typeface="Arial MT"/>
                <a:cs typeface="Arial MT"/>
              </a:rPr>
              <a:t>ś</a:t>
            </a:r>
            <a:r>
              <a:rPr sz="1800" spc="145" dirty="0">
                <a:solidFill>
                  <a:srgbClr val="FFFFFF"/>
                </a:solidFill>
                <a:latin typeface="Arial MT"/>
                <a:cs typeface="Arial MT"/>
              </a:rPr>
              <a:t>m</a:t>
            </a:r>
            <a:r>
              <a:rPr sz="1800" spc="45" dirty="0">
                <a:solidFill>
                  <a:srgbClr val="FFFFFF"/>
                </a:solidFill>
                <a:latin typeface="Arial MT"/>
                <a:cs typeface="Arial MT"/>
              </a:rPr>
              <a:t>i</a:t>
            </a:r>
            <a:r>
              <a:rPr sz="1800" spc="70" dirty="0">
                <a:solidFill>
                  <a:srgbClr val="FFFFFF"/>
                </a:solidFill>
                <a:latin typeface="Arial MT"/>
                <a:cs typeface="Arial MT"/>
              </a:rPr>
              <a:t>er</a:t>
            </a:r>
            <a:r>
              <a:rPr sz="1800" spc="65" dirty="0">
                <a:solidFill>
                  <a:srgbClr val="FFFFFF"/>
                </a:solidFill>
                <a:latin typeface="Arial MT"/>
                <a:cs typeface="Arial MT"/>
              </a:rPr>
              <a:t>z</a:t>
            </a:r>
            <a:r>
              <a:rPr sz="1800" spc="90" dirty="0">
                <a:solidFill>
                  <a:srgbClr val="FFFFFF"/>
                </a:solidFill>
                <a:latin typeface="Arial MT"/>
                <a:cs typeface="Arial MT"/>
              </a:rPr>
              <a:t>a</a:t>
            </a:r>
            <a:r>
              <a:rPr sz="1800" spc="50" dirty="0">
                <a:solidFill>
                  <a:srgbClr val="FFFFFF"/>
                </a:solidFill>
                <a:latin typeface="Arial MT"/>
                <a:cs typeface="Arial MT"/>
              </a:rPr>
              <a:t> </a:t>
            </a:r>
            <a:r>
              <a:rPr sz="1800" spc="85" dirty="0">
                <a:solidFill>
                  <a:srgbClr val="FFFFFF"/>
                </a:solidFill>
                <a:latin typeface="Arial MT"/>
                <a:cs typeface="Arial MT"/>
              </a:rPr>
              <a:t>b</a:t>
            </a:r>
            <a:r>
              <a:rPr sz="1800" spc="95" dirty="0">
                <a:solidFill>
                  <a:srgbClr val="FFFFFF"/>
                </a:solidFill>
                <a:latin typeface="Arial MT"/>
                <a:cs typeface="Arial MT"/>
              </a:rPr>
              <a:t>ó</a:t>
            </a:r>
            <a:r>
              <a:rPr sz="1800" spc="45" dirty="0">
                <a:solidFill>
                  <a:srgbClr val="FFFFFF"/>
                </a:solidFill>
                <a:latin typeface="Arial MT"/>
                <a:cs typeface="Arial MT"/>
              </a:rPr>
              <a:t>l.</a:t>
            </a:r>
            <a:endParaRPr sz="1800" dirty="0">
              <a:latin typeface="Arial MT"/>
              <a:cs typeface="Arial MT"/>
            </a:endParaRPr>
          </a:p>
        </p:txBody>
      </p:sp>
      <p:pic>
        <p:nvPicPr>
          <p:cNvPr id="15" name="object 15"/>
          <p:cNvPicPr/>
          <p:nvPr/>
        </p:nvPicPr>
        <p:blipFill>
          <a:blip r:embed="rId4" cstate="print"/>
          <a:stretch>
            <a:fillRect/>
          </a:stretch>
        </p:blipFill>
        <p:spPr>
          <a:xfrm>
            <a:off x="1806701" y="5896610"/>
            <a:ext cx="9022969" cy="732790"/>
          </a:xfrm>
          <a:prstGeom prst="rect">
            <a:avLst/>
          </a:prstGeom>
        </p:spPr>
      </p:pic>
      <p:pic>
        <p:nvPicPr>
          <p:cNvPr id="17" name="object 17"/>
          <p:cNvPicPr/>
          <p:nvPr/>
        </p:nvPicPr>
        <p:blipFill>
          <a:blip r:embed="rId5" cstate="print"/>
          <a:stretch>
            <a:fillRect/>
          </a:stretch>
        </p:blipFill>
        <p:spPr>
          <a:xfrm>
            <a:off x="1922207" y="6064876"/>
            <a:ext cx="8791956" cy="48865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room with white circles&#10;&#10;Description automatically generated">
            <a:extLst>
              <a:ext uri="{FF2B5EF4-FFF2-40B4-BE49-F238E27FC236}">
                <a16:creationId xmlns:a16="http://schemas.microsoft.com/office/drawing/2014/main" id="{43A9B8DC-D694-9C97-5573-DDC451B7D5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06" y="0"/>
            <a:ext cx="12206605" cy="6858000"/>
          </a:xfrm>
          <a:prstGeom prst="rect">
            <a:avLst/>
          </a:prstGeom>
        </p:spPr>
      </p:pic>
      <p:sp>
        <p:nvSpPr>
          <p:cNvPr id="6" name="文本框 5"/>
          <p:cNvSpPr txBox="1"/>
          <p:nvPr/>
        </p:nvSpPr>
        <p:spPr>
          <a:xfrm>
            <a:off x="2286000" y="2274838"/>
            <a:ext cx="8930233" cy="2677656"/>
          </a:xfrm>
          <a:prstGeom prst="rect">
            <a:avLst/>
          </a:prstGeom>
          <a:noFill/>
          <a:ln>
            <a:solidFill>
              <a:srgbClr val="000000">
                <a:alpha val="0"/>
              </a:srgbClr>
            </a:solidFill>
          </a:ln>
        </p:spPr>
        <p:txBody>
          <a:bodyPr wrap="square" rtlCol="0">
            <a:spAutoFit/>
          </a:bodyPr>
          <a:lstStyle/>
          <a:p>
            <a:r>
              <a:rPr lang="pl-PL" sz="2400" b="1" dirty="0">
                <a:latin typeface="Gotham"/>
              </a:rPr>
              <a:t>iTeraBio wykorzystuje technologię PEMF. PEMF może wspomagać lepszą komunikację komórkową oraz wzmacniać zdolności samoleczenia i dobrostan.</a:t>
            </a:r>
            <a:endParaRPr lang="en-US" sz="2400" b="1" dirty="0">
              <a:latin typeface="Gotham"/>
            </a:endParaRPr>
          </a:p>
          <a:p>
            <a:endParaRPr lang="pl-PL" sz="2400" b="1" dirty="0">
              <a:latin typeface="Gotham"/>
            </a:endParaRPr>
          </a:p>
          <a:p>
            <a:r>
              <a:rPr lang="pl-PL" sz="2400" b="1" dirty="0">
                <a:latin typeface="Gotham"/>
              </a:rPr>
              <a:t>Ta technologia zdobyła popularność ze względu na swoją skuteczność w wspieraniu problemów autoimmunologicznych oraz przewlekłych problemów fizycznych i poznawczych</a:t>
            </a:r>
            <a:r>
              <a:rPr lang="en-US" sz="2400" b="1" dirty="0">
                <a:latin typeface="Gotham"/>
              </a:rPr>
              <a:t>.</a:t>
            </a:r>
            <a:endParaRPr lang="pl-PL" sz="2400" b="1" dirty="0">
              <a:latin typeface="Gotham"/>
            </a:endParaRPr>
          </a:p>
        </p:txBody>
      </p:sp>
      <p:grpSp>
        <p:nvGrpSpPr>
          <p:cNvPr id="20" name="Group 19"/>
          <p:cNvGrpSpPr/>
          <p:nvPr/>
        </p:nvGrpSpPr>
        <p:grpSpPr>
          <a:xfrm>
            <a:off x="448310" y="-84455"/>
            <a:ext cx="11703050" cy="1386840"/>
            <a:chOff x="842" y="-133"/>
            <a:chExt cx="18430" cy="2184"/>
          </a:xfrm>
        </p:grpSpPr>
        <p:pic>
          <p:nvPicPr>
            <p:cNvPr id="10" name="Picture 9" descr="Prife Logo (Color)"/>
            <p:cNvPicPr>
              <a:picLocks noChangeAspect="1"/>
            </p:cNvPicPr>
            <p:nvPr/>
          </p:nvPicPr>
          <p:blipFill>
            <a:blip r:embed="rId4"/>
            <a:stretch>
              <a:fillRect/>
            </a:stretch>
          </p:blipFill>
          <p:spPr>
            <a:xfrm>
              <a:off x="842" y="628"/>
              <a:ext cx="2464" cy="1041"/>
            </a:xfrm>
            <a:prstGeom prst="rect">
              <a:avLst/>
            </a:prstGeom>
          </p:spPr>
        </p:pic>
        <p:pic>
          <p:nvPicPr>
            <p:cNvPr id="19" name="Picture 18" descr="iTera-Bio Sample 1 copy"/>
            <p:cNvPicPr>
              <a:picLocks noChangeAspect="1"/>
            </p:cNvPicPr>
            <p:nvPr/>
          </p:nvPicPr>
          <p:blipFill>
            <a:blip r:embed="rId5"/>
            <a:stretch>
              <a:fillRect/>
            </a:stretch>
          </p:blipFill>
          <p:spPr>
            <a:xfrm>
              <a:off x="14200" y="-133"/>
              <a:ext cx="5073" cy="2185"/>
            </a:xfrm>
            <a:prstGeom prst="rect">
              <a:avLst/>
            </a:prstGeom>
          </p:spPr>
        </p:pic>
      </p:grpSp>
      <p:grpSp>
        <p:nvGrpSpPr>
          <p:cNvPr id="12" name="Group 11"/>
          <p:cNvGrpSpPr/>
          <p:nvPr/>
        </p:nvGrpSpPr>
        <p:grpSpPr>
          <a:xfrm>
            <a:off x="542925" y="1414145"/>
            <a:ext cx="1485265" cy="1470025"/>
            <a:chOff x="890" y="2236"/>
            <a:chExt cx="2339" cy="2315"/>
          </a:xfrm>
          <a:solidFill>
            <a:srgbClr val="1C5C9A"/>
          </a:solidFill>
        </p:grpSpPr>
        <p:sp>
          <p:nvSpPr>
            <p:cNvPr id="16" name="Oval 15"/>
            <p:cNvSpPr/>
            <p:nvPr/>
          </p:nvSpPr>
          <p:spPr>
            <a:xfrm>
              <a:off x="914" y="2236"/>
              <a:ext cx="2315" cy="23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思源黑体"/>
                <a:cs typeface="+mn-cs"/>
              </a:endParaRPr>
            </a:p>
          </p:txBody>
        </p:sp>
        <p:sp>
          <p:nvSpPr>
            <p:cNvPr id="26" name="Rectangles 25"/>
            <p:cNvSpPr/>
            <p:nvPr/>
          </p:nvSpPr>
          <p:spPr>
            <a:xfrm>
              <a:off x="890" y="2987"/>
              <a:ext cx="2280" cy="813"/>
            </a:xfrm>
            <a:prstGeom prst="rect">
              <a:avLst/>
            </a:prstGeom>
            <a:noFill/>
            <a:ln>
              <a:noFill/>
            </a:ln>
            <a:extLst>
              <a:ext uri="{909E8E84-426E-40DD-AFC4-6F175D3DCCD1}">
                <a14:hiddenFill xmlns:a14="http://schemas.microsoft.com/office/drawing/2010/main">
                  <a:grpFill/>
                </a14:hiddenFill>
              </a:ext>
            </a:ex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ontserrat ExtraBold" panose="00000900000000000000" charset="0"/>
                  <a:cs typeface="Montserrat ExtraBold" panose="00000900000000000000" charset="0"/>
                  <a:sym typeface="+mn-ea"/>
                </a:rPr>
                <a:t>PEMF</a:t>
              </a:r>
              <a:endParaRPr kumimoji="0" lang="en-US" sz="2400" b="1" i="0" u="none" strike="noStrike" kern="1200" cap="none" spc="0" normalizeH="0" baseline="0" noProof="0" dirty="0">
                <a:ln>
                  <a:noFill/>
                </a:ln>
                <a:solidFill>
                  <a:prstClr val="white"/>
                </a:solidFill>
                <a:effectLst/>
                <a:uLnTx/>
                <a:uFillTx/>
                <a:latin typeface="Montserrat ExtraBold" panose="00000900000000000000" charset="0"/>
                <a:ea typeface="Alibaba PuHuiTi Medium" panose="00020600040101010101" charset="-122"/>
                <a:cs typeface="Montserrat ExtraBold" panose="00000900000000000000" charset="0"/>
                <a:sym typeface="+mn-ea"/>
              </a:endParaRPr>
            </a:p>
          </p:txBody>
        </p:sp>
      </p:grpSp>
      <p:sp>
        <p:nvSpPr>
          <p:cNvPr id="2" name="文本框 5"/>
          <p:cNvSpPr txBox="1"/>
          <p:nvPr/>
        </p:nvSpPr>
        <p:spPr>
          <a:xfrm>
            <a:off x="3566160" y="846735"/>
            <a:ext cx="5379720" cy="954107"/>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latin typeface="Montserrat ExtraBold" panose="00000900000000000000" pitchFamily="2" charset="0"/>
              </a:rPr>
              <a:t>(PEMF) </a:t>
            </a:r>
            <a:r>
              <a:rPr lang="en-US" sz="2800" dirty="0" err="1">
                <a:latin typeface="Montserrat ExtraBold" panose="00000900000000000000" pitchFamily="2" charset="0"/>
              </a:rPr>
              <a:t>Pulsujące</a:t>
            </a:r>
            <a:r>
              <a:rPr lang="en-US" sz="2800" dirty="0">
                <a:latin typeface="Montserrat ExtraBold" panose="00000900000000000000" pitchFamily="2" charset="0"/>
              </a:rPr>
              <a:t> Pole </a:t>
            </a:r>
            <a:r>
              <a:rPr lang="en-US" sz="2800" dirty="0" err="1">
                <a:latin typeface="Montserrat ExtraBold" panose="00000900000000000000" pitchFamily="2" charset="0"/>
              </a:rPr>
              <a:t>Elektromagnetyczne</a:t>
            </a:r>
            <a:endParaRPr kumimoji="0" lang="en-US" altLang="zh-CN" sz="2800" b="1" i="0" u="none" strike="noStrike" kern="1200" cap="none" spc="0" normalizeH="0" baseline="0" noProof="0" dirty="0">
              <a:ln>
                <a:noFill/>
              </a:ln>
              <a:solidFill>
                <a:srgbClr val="00283C"/>
              </a:solidFill>
              <a:effectLst/>
              <a:uLnTx/>
              <a:uFillTx/>
              <a:latin typeface="Montserrat ExtraBold" panose="00000900000000000000" pitchFamily="2" charset="0"/>
              <a:ea typeface="Alibaba PuHuiTi Medium" panose="00020600040101010101" charset="-122"/>
              <a:cs typeface="Open Sans ExtraBold" charset="0"/>
              <a:sym typeface="+mn-ea"/>
            </a:endParaRPr>
          </a:p>
        </p:txBody>
      </p:sp>
    </p:spTree>
  </p:cSld>
  <p:clrMapOvr>
    <a:masterClrMapping/>
  </p:clrMapOvr>
  <p:transition spd="med" advTm="0">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room with white circles&#10;&#10;Description automatically generated">
            <a:extLst>
              <a:ext uri="{FF2B5EF4-FFF2-40B4-BE49-F238E27FC236}">
                <a16:creationId xmlns:a16="http://schemas.microsoft.com/office/drawing/2014/main" id="{43A9B8DC-D694-9C97-5573-DDC451B7D5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06" y="0"/>
            <a:ext cx="12206605" cy="6858000"/>
          </a:xfrm>
          <a:prstGeom prst="rect">
            <a:avLst/>
          </a:prstGeom>
        </p:spPr>
      </p:pic>
      <p:grpSp>
        <p:nvGrpSpPr>
          <p:cNvPr id="20" name="Group 19"/>
          <p:cNvGrpSpPr/>
          <p:nvPr/>
        </p:nvGrpSpPr>
        <p:grpSpPr>
          <a:xfrm>
            <a:off x="448310" y="-84455"/>
            <a:ext cx="11703050" cy="1386840"/>
            <a:chOff x="842" y="-133"/>
            <a:chExt cx="18430" cy="2184"/>
          </a:xfrm>
        </p:grpSpPr>
        <p:pic>
          <p:nvPicPr>
            <p:cNvPr id="10" name="Picture 9" descr="Prife Logo (Color)"/>
            <p:cNvPicPr>
              <a:picLocks noChangeAspect="1"/>
            </p:cNvPicPr>
            <p:nvPr/>
          </p:nvPicPr>
          <p:blipFill>
            <a:blip r:embed="rId4"/>
            <a:stretch>
              <a:fillRect/>
            </a:stretch>
          </p:blipFill>
          <p:spPr>
            <a:xfrm>
              <a:off x="842" y="628"/>
              <a:ext cx="2464" cy="1041"/>
            </a:xfrm>
            <a:prstGeom prst="rect">
              <a:avLst/>
            </a:prstGeom>
          </p:spPr>
        </p:pic>
        <p:pic>
          <p:nvPicPr>
            <p:cNvPr id="19" name="Picture 18" descr="iTera-Bio Sample 1 copy"/>
            <p:cNvPicPr>
              <a:picLocks noChangeAspect="1"/>
            </p:cNvPicPr>
            <p:nvPr/>
          </p:nvPicPr>
          <p:blipFill>
            <a:blip r:embed="rId5"/>
            <a:stretch>
              <a:fillRect/>
            </a:stretch>
          </p:blipFill>
          <p:spPr>
            <a:xfrm>
              <a:off x="14200" y="-133"/>
              <a:ext cx="5073" cy="2185"/>
            </a:xfrm>
            <a:prstGeom prst="rect">
              <a:avLst/>
            </a:prstGeom>
          </p:spPr>
        </p:pic>
      </p:grpSp>
      <p:grpSp>
        <p:nvGrpSpPr>
          <p:cNvPr id="12" name="Group 11"/>
          <p:cNvGrpSpPr/>
          <p:nvPr/>
        </p:nvGrpSpPr>
        <p:grpSpPr>
          <a:xfrm>
            <a:off x="542925" y="1414145"/>
            <a:ext cx="1485265" cy="1470025"/>
            <a:chOff x="890" y="2236"/>
            <a:chExt cx="2339" cy="2315"/>
          </a:xfrm>
          <a:solidFill>
            <a:srgbClr val="1C5C9A"/>
          </a:solidFill>
        </p:grpSpPr>
        <p:sp>
          <p:nvSpPr>
            <p:cNvPr id="16" name="Oval 15"/>
            <p:cNvSpPr/>
            <p:nvPr/>
          </p:nvSpPr>
          <p:spPr>
            <a:xfrm>
              <a:off x="914" y="2236"/>
              <a:ext cx="2315" cy="23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思源黑体"/>
                <a:cs typeface="+mn-cs"/>
              </a:endParaRPr>
            </a:p>
          </p:txBody>
        </p:sp>
        <p:sp>
          <p:nvSpPr>
            <p:cNvPr id="26" name="Rectangles 25"/>
            <p:cNvSpPr/>
            <p:nvPr/>
          </p:nvSpPr>
          <p:spPr>
            <a:xfrm>
              <a:off x="890" y="2987"/>
              <a:ext cx="2280" cy="813"/>
            </a:xfrm>
            <a:prstGeom prst="rect">
              <a:avLst/>
            </a:prstGeom>
            <a:noFill/>
            <a:ln>
              <a:noFill/>
            </a:ln>
            <a:extLst>
              <a:ext uri="{909E8E84-426E-40DD-AFC4-6F175D3DCCD1}">
                <a14:hiddenFill xmlns:a14="http://schemas.microsoft.com/office/drawing/2010/main">
                  <a:grpFill/>
                </a14:hiddenFill>
              </a:ext>
            </a:ex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ontserrat ExtraBold" panose="00000900000000000000" charset="0"/>
                  <a:cs typeface="Montserrat ExtraBold" panose="00000900000000000000" charset="0"/>
                  <a:sym typeface="+mn-ea"/>
                </a:rPr>
                <a:t>PEMF</a:t>
              </a:r>
              <a:endParaRPr kumimoji="0" lang="en-US" sz="2400" b="1" i="0" u="none" strike="noStrike" kern="1200" cap="none" spc="0" normalizeH="0" baseline="0" noProof="0" dirty="0">
                <a:ln>
                  <a:noFill/>
                </a:ln>
                <a:solidFill>
                  <a:prstClr val="white"/>
                </a:solidFill>
                <a:effectLst/>
                <a:uLnTx/>
                <a:uFillTx/>
                <a:latin typeface="Montserrat ExtraBold" panose="00000900000000000000" charset="0"/>
                <a:ea typeface="Alibaba PuHuiTi Medium" panose="00020600040101010101" charset="-122"/>
                <a:cs typeface="Montserrat ExtraBold" panose="00000900000000000000" charset="0"/>
                <a:sym typeface="+mn-ea"/>
              </a:endParaRPr>
            </a:p>
          </p:txBody>
        </p:sp>
      </p:grpSp>
      <p:sp>
        <p:nvSpPr>
          <p:cNvPr id="4" name="文本框 5">
            <a:extLst>
              <a:ext uri="{FF2B5EF4-FFF2-40B4-BE49-F238E27FC236}">
                <a16:creationId xmlns:a16="http://schemas.microsoft.com/office/drawing/2014/main" id="{60BEC210-ADE7-BD79-D8E8-75B9F0D92EC6}"/>
              </a:ext>
            </a:extLst>
          </p:cNvPr>
          <p:cNvSpPr txBox="1"/>
          <p:nvPr/>
        </p:nvSpPr>
        <p:spPr>
          <a:xfrm>
            <a:off x="1041643" y="4567851"/>
            <a:ext cx="10473062" cy="1631216"/>
          </a:xfrm>
          <a:prstGeom prst="rect">
            <a:avLst/>
          </a:prstGeom>
          <a:noFill/>
          <a:ln>
            <a:solidFill>
              <a:srgbClr val="000000">
                <a:alpha val="0"/>
              </a:srgbClr>
            </a:solid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pl-PL" sz="2000" b="1" dirty="0">
                <a:solidFill>
                  <a:srgbClr val="002060"/>
                </a:solidFill>
                <a:latin typeface="Gotham"/>
              </a:rPr>
              <a:t>Technologia PEMF w iTeraBio wzmacnia energetykę komórkową, co przekłada się na lepsze zdrowie i funkcjonowanie komórek. Dzięki zastosowaniu PEMF ciało może bardziej efektywnie przetwarzać kanały komunikacji komórkowej oraz wymianę elektryczną i chemiczną. Może to pomóc w radzeniu sobie z nieprawidłowościami lub dysfunkcjami w tych obszarach, co prowadzi do poprawy adaptacji i naturalnego procesu zdrowienia.</a:t>
            </a:r>
            <a:endParaRPr kumimoji="0" lang="en-US" altLang="zh-CN" sz="2000" b="1" i="0" u="none" strike="noStrike" kern="1200" cap="none" spc="0" normalizeH="0" baseline="0" noProof="0" dirty="0">
              <a:ln>
                <a:noFill/>
              </a:ln>
              <a:solidFill>
                <a:srgbClr val="002060"/>
              </a:solidFill>
              <a:effectLst/>
              <a:uLnTx/>
              <a:uFillTx/>
              <a:latin typeface="Gotham"/>
              <a:ea typeface="Alibaba PuHuiTi Medium" panose="00020600040101010101" charset="-122"/>
              <a:cs typeface="Montserrat" panose="02000505000000020004" pitchFamily="2" charset="0"/>
              <a:sym typeface="+mn-ea"/>
            </a:endParaRPr>
          </a:p>
        </p:txBody>
      </p:sp>
      <p:sp>
        <p:nvSpPr>
          <p:cNvPr id="5" name="文本框 5">
            <a:extLst>
              <a:ext uri="{FF2B5EF4-FFF2-40B4-BE49-F238E27FC236}">
                <a16:creationId xmlns:a16="http://schemas.microsoft.com/office/drawing/2014/main" id="{FA239AD2-CB86-31F8-5288-965E16266F80}"/>
              </a:ext>
            </a:extLst>
          </p:cNvPr>
          <p:cNvSpPr txBox="1"/>
          <p:nvPr/>
        </p:nvSpPr>
        <p:spPr>
          <a:xfrm>
            <a:off x="2538424" y="1882854"/>
            <a:ext cx="8576310" cy="2554545"/>
          </a:xfrm>
          <a:prstGeom prst="rect">
            <a:avLst/>
          </a:prstGeom>
          <a:noFill/>
          <a:ln>
            <a:solidFill>
              <a:srgbClr val="000000">
                <a:alpha val="0"/>
              </a:srgbClr>
            </a:solid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pl-PL" sz="2000" b="1" dirty="0">
                <a:solidFill>
                  <a:srgbClr val="002060"/>
                </a:solidFill>
                <a:latin typeface="Gotham"/>
              </a:rPr>
              <a:t>PEMF może wspierać: </a:t>
            </a:r>
            <a:endParaRPr lang="en-US" sz="2000" b="1" dirty="0">
              <a:solidFill>
                <a:srgbClr val="002060"/>
              </a:solidFill>
              <a:latin typeface="Gotham"/>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pl-PL" sz="2000" b="1" dirty="0">
                <a:solidFill>
                  <a:srgbClr val="002060"/>
                </a:solidFill>
                <a:latin typeface="Gotham"/>
              </a:rPr>
              <a:t>· Uśmierzanie dolegliwości </a:t>
            </a:r>
            <a:endParaRPr lang="en-US" sz="2000" b="1" dirty="0">
              <a:solidFill>
                <a:srgbClr val="002060"/>
              </a:solidFill>
              <a:latin typeface="Gotham"/>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pl-PL" sz="2000" b="1" dirty="0">
                <a:solidFill>
                  <a:srgbClr val="002060"/>
                </a:solidFill>
                <a:latin typeface="Gotham"/>
              </a:rPr>
              <a:t>· Redukcję stanów zapalnych </a:t>
            </a:r>
            <a:endParaRPr lang="en-US" sz="2000" b="1" dirty="0">
              <a:solidFill>
                <a:srgbClr val="002060"/>
              </a:solidFill>
              <a:latin typeface="Gotham"/>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pl-PL" sz="2000" b="1" dirty="0">
                <a:solidFill>
                  <a:srgbClr val="002060"/>
                </a:solidFill>
                <a:latin typeface="Gotham"/>
              </a:rPr>
              <a:t>· Poprawę krążenia krwi </a:t>
            </a:r>
            <a:endParaRPr lang="en-US" sz="2000" b="1" dirty="0">
              <a:solidFill>
                <a:srgbClr val="002060"/>
              </a:solidFill>
              <a:latin typeface="Gotham"/>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pl-PL" sz="2000" b="1" dirty="0">
                <a:solidFill>
                  <a:srgbClr val="002060"/>
                </a:solidFill>
                <a:latin typeface="Gotham"/>
              </a:rPr>
              <a:t>· Naprawę mięśni i kości</a:t>
            </a:r>
            <a:endParaRPr lang="en-US" sz="2000" b="1" dirty="0">
              <a:solidFill>
                <a:srgbClr val="002060"/>
              </a:solidFill>
              <a:latin typeface="Gotham"/>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pl-PL" sz="2000" b="1" dirty="0">
                <a:solidFill>
                  <a:srgbClr val="002060"/>
                </a:solidFill>
                <a:latin typeface="Gotham"/>
              </a:rPr>
              <a:t>· Promowanie snu </a:t>
            </a:r>
            <a:endParaRPr lang="en-US" sz="2000" b="1" dirty="0">
              <a:solidFill>
                <a:srgbClr val="002060"/>
              </a:solidFill>
              <a:latin typeface="Gotham"/>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pl-PL" sz="2000" b="1" dirty="0">
                <a:solidFill>
                  <a:srgbClr val="002060"/>
                </a:solidFill>
                <a:latin typeface="Gotham"/>
              </a:rPr>
              <a:t>· Pomaganie w leczeniu depresji i lęku </a:t>
            </a:r>
            <a:endParaRPr lang="en-US" sz="2000" b="1" dirty="0">
              <a:solidFill>
                <a:srgbClr val="002060"/>
              </a:solidFill>
              <a:latin typeface="Gotham"/>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altLang="zh-CN" sz="2000" b="0" i="0" u="none" strike="noStrike" kern="1200" cap="none" spc="0" normalizeH="0" baseline="0" noProof="0" dirty="0">
              <a:ln>
                <a:noFill/>
              </a:ln>
              <a:solidFill>
                <a:srgbClr val="00283C"/>
              </a:solidFill>
              <a:effectLst/>
              <a:uLnTx/>
              <a:uFillTx/>
              <a:latin typeface="Montserrat" panose="02000505000000020004" pitchFamily="2" charset="0"/>
              <a:ea typeface="Alibaba PuHuiTi Medium" panose="00020600040101010101" charset="-122"/>
              <a:cs typeface="Montserrat" panose="02000505000000020004" pitchFamily="2" charset="0"/>
              <a:sym typeface="+mn-ea"/>
            </a:endParaRPr>
          </a:p>
        </p:txBody>
      </p:sp>
      <p:sp>
        <p:nvSpPr>
          <p:cNvPr id="6" name="文本框 5">
            <a:extLst>
              <a:ext uri="{FF2B5EF4-FFF2-40B4-BE49-F238E27FC236}">
                <a16:creationId xmlns:a16="http://schemas.microsoft.com/office/drawing/2014/main" id="{D4E064EC-8862-D3DC-6820-175816EF5135}"/>
              </a:ext>
            </a:extLst>
          </p:cNvPr>
          <p:cNvSpPr txBox="1"/>
          <p:nvPr/>
        </p:nvSpPr>
        <p:spPr>
          <a:xfrm>
            <a:off x="1828800" y="910252"/>
            <a:ext cx="9144636" cy="523220"/>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latin typeface="Montserrat ExtraBold" panose="00000900000000000000" pitchFamily="2" charset="0"/>
              </a:rPr>
              <a:t>(PEMF) </a:t>
            </a:r>
            <a:r>
              <a:rPr lang="en-US" sz="2800" dirty="0" err="1">
                <a:latin typeface="Montserrat ExtraBold" panose="00000900000000000000" pitchFamily="2" charset="0"/>
              </a:rPr>
              <a:t>Pulsujące</a:t>
            </a:r>
            <a:r>
              <a:rPr lang="en-US" sz="2800" dirty="0">
                <a:latin typeface="Montserrat ExtraBold" panose="00000900000000000000" pitchFamily="2" charset="0"/>
              </a:rPr>
              <a:t> Pole </a:t>
            </a:r>
            <a:r>
              <a:rPr lang="en-US" sz="2800" dirty="0" err="1">
                <a:latin typeface="Montserrat ExtraBold" panose="00000900000000000000" pitchFamily="2" charset="0"/>
              </a:rPr>
              <a:t>Elektromagnetyczne</a:t>
            </a:r>
            <a:endParaRPr kumimoji="0" lang="en-US" altLang="zh-CN" sz="2800" b="1" i="0" u="none" strike="noStrike" kern="1200" cap="none" spc="0" normalizeH="0" baseline="0" noProof="0" dirty="0">
              <a:ln>
                <a:noFill/>
              </a:ln>
              <a:solidFill>
                <a:srgbClr val="00283C"/>
              </a:solidFill>
              <a:effectLst/>
              <a:uLnTx/>
              <a:uFillTx/>
              <a:latin typeface="Montserrat ExtraBold" panose="00000900000000000000" pitchFamily="2" charset="0"/>
              <a:ea typeface="Alibaba PuHuiTi Medium" panose="00020600040101010101" charset="-122"/>
              <a:cs typeface="Open Sans ExtraBold" charset="0"/>
              <a:sym typeface="+mn-ea"/>
            </a:endParaRPr>
          </a:p>
        </p:txBody>
      </p:sp>
    </p:spTree>
    <p:extLst>
      <p:ext uri="{BB962C8B-B14F-4D97-AF65-F5344CB8AC3E}">
        <p14:creationId xmlns:p14="http://schemas.microsoft.com/office/powerpoint/2010/main" val="2693097365"/>
      </p:ext>
    </p:extLst>
  </p:cSld>
  <p:clrMapOvr>
    <a:masterClrMapping/>
  </p:clrMapOvr>
  <p:transition spd="med" advTm="0">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room with white circles&#10;&#10;Description automatically generated">
            <a:extLst>
              <a:ext uri="{FF2B5EF4-FFF2-40B4-BE49-F238E27FC236}">
                <a16:creationId xmlns:a16="http://schemas.microsoft.com/office/drawing/2014/main" id="{E1E1C5D5-1BC1-FEED-88EB-2E4036BA43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06" y="0"/>
            <a:ext cx="12206605" cy="6858000"/>
          </a:xfrm>
          <a:prstGeom prst="rect">
            <a:avLst/>
          </a:prstGeom>
        </p:spPr>
      </p:pic>
      <p:grpSp>
        <p:nvGrpSpPr>
          <p:cNvPr id="20" name="Group 19"/>
          <p:cNvGrpSpPr/>
          <p:nvPr/>
        </p:nvGrpSpPr>
        <p:grpSpPr>
          <a:xfrm>
            <a:off x="448310" y="-84455"/>
            <a:ext cx="11703050" cy="1386840"/>
            <a:chOff x="842" y="-133"/>
            <a:chExt cx="18430" cy="2184"/>
          </a:xfrm>
        </p:grpSpPr>
        <p:pic>
          <p:nvPicPr>
            <p:cNvPr id="10" name="Picture 9" descr="Prife Logo (Color)"/>
            <p:cNvPicPr>
              <a:picLocks noChangeAspect="1"/>
            </p:cNvPicPr>
            <p:nvPr/>
          </p:nvPicPr>
          <p:blipFill>
            <a:blip r:embed="rId3"/>
            <a:stretch>
              <a:fillRect/>
            </a:stretch>
          </p:blipFill>
          <p:spPr>
            <a:xfrm>
              <a:off x="842" y="628"/>
              <a:ext cx="2464" cy="1041"/>
            </a:xfrm>
            <a:prstGeom prst="rect">
              <a:avLst/>
            </a:prstGeom>
          </p:spPr>
        </p:pic>
        <p:pic>
          <p:nvPicPr>
            <p:cNvPr id="19" name="Picture 18" descr="iTera-Bio Sample 1 copy"/>
            <p:cNvPicPr>
              <a:picLocks noChangeAspect="1"/>
            </p:cNvPicPr>
            <p:nvPr/>
          </p:nvPicPr>
          <p:blipFill>
            <a:blip r:embed="rId4"/>
            <a:stretch>
              <a:fillRect/>
            </a:stretch>
          </p:blipFill>
          <p:spPr>
            <a:xfrm>
              <a:off x="14200" y="-133"/>
              <a:ext cx="5073" cy="2185"/>
            </a:xfrm>
            <a:prstGeom prst="rect">
              <a:avLst/>
            </a:prstGeom>
          </p:spPr>
        </p:pic>
      </p:grpSp>
      <p:sp>
        <p:nvSpPr>
          <p:cNvPr id="11" name="文本框 5"/>
          <p:cNvSpPr txBox="1"/>
          <p:nvPr/>
        </p:nvSpPr>
        <p:spPr>
          <a:xfrm>
            <a:off x="3189605" y="494030"/>
            <a:ext cx="5812155" cy="1322070"/>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srgbClr val="00283C"/>
                </a:solidFill>
                <a:effectLst/>
                <a:uLnTx/>
                <a:uFillTx/>
                <a:latin typeface="Montserrat ExtraBold" panose="00000900000000000000" charset="0"/>
                <a:ea typeface="Alibaba PuHuiTi Medium" panose="00020600040101010101" charset="-122"/>
                <a:cs typeface="Montserrat ExtraBold" panose="00000900000000000000" charset="0"/>
                <a:sym typeface="+mn-ea"/>
              </a:rPr>
              <a:t>REZONANS</a:t>
            </a:r>
            <a:endParaRPr kumimoji="0" lang="zh-CN" altLang="en-US" sz="4000" b="1" i="0" u="none" strike="noStrike" kern="1200" cap="none" spc="0" normalizeH="0" baseline="0" noProof="0" dirty="0">
              <a:ln>
                <a:noFill/>
              </a:ln>
              <a:solidFill>
                <a:srgbClr val="00283C"/>
              </a:solidFill>
              <a:effectLst/>
              <a:uLnTx/>
              <a:uFillTx/>
              <a:latin typeface="Montserrat ExtraBold" panose="00000900000000000000" charset="0"/>
              <a:ea typeface="Alibaba PuHuiTi Medium" panose="00020600040101010101" charset="-122"/>
              <a:cs typeface="Montserrat ExtraBold" panose="00000900000000000000" charset="0"/>
              <a:sym typeface="+mn-ea"/>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4000" b="1" i="0" u="none" strike="noStrike" kern="1200" cap="none" spc="0" normalizeH="0" baseline="0" noProof="0" dirty="0">
              <a:ln>
                <a:noFill/>
              </a:ln>
              <a:solidFill>
                <a:srgbClr val="00283C"/>
              </a:solidFill>
              <a:effectLst/>
              <a:uLnTx/>
              <a:uFillTx/>
              <a:latin typeface="Montserrat ExtraBold" panose="00000900000000000000" charset="0"/>
              <a:ea typeface="Alibaba PuHuiTi Medium" panose="00020600040101010101" charset="-122"/>
              <a:cs typeface="Montserrat ExtraBold" panose="00000900000000000000" charset="0"/>
              <a:sym typeface="+mn-ea"/>
            </a:endParaRPr>
          </a:p>
        </p:txBody>
      </p:sp>
      <p:sp>
        <p:nvSpPr>
          <p:cNvPr id="6" name="文本框 5"/>
          <p:cNvSpPr txBox="1"/>
          <p:nvPr/>
        </p:nvSpPr>
        <p:spPr>
          <a:xfrm>
            <a:off x="596900" y="1297305"/>
            <a:ext cx="11082020" cy="1198880"/>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altLang="zh-CN" sz="2400" b="1" i="0" u="none" strike="noStrike" kern="1200" cap="none" spc="0" normalizeH="0" baseline="0" noProof="0" dirty="0">
                <a:ln>
                  <a:noFill/>
                </a:ln>
                <a:solidFill>
                  <a:srgbClr val="C00000"/>
                </a:solidFill>
                <a:effectLst/>
                <a:uLnTx/>
                <a:uFillTx/>
                <a:latin typeface="Hurme Geometric Sans 1" panose="020B0500020000000000" charset="0"/>
                <a:ea typeface="Alibaba PuHuiTi Medium" panose="00020600040101010101" charset="-122"/>
                <a:cs typeface="Hurme Geometric Sans 1" panose="020B0500020000000000" charset="0"/>
                <a:sym typeface="+mn-ea"/>
              </a:rPr>
              <a:t>Rezonans oznacza, że dwa lub więcej obiektów drgają razem z tą samą  częstotliwością. Rezonans występuje, gdy jeden obiekt drga, a inne obiekty o podobnej częstotliwości zaczynają drgać w tym samym rytmie.</a:t>
            </a:r>
            <a:endParaRPr kumimoji="0" lang="zh-CN" altLang="en-US" sz="2400" b="1" i="0" u="none" strike="noStrike" kern="1200" cap="none" spc="0" normalizeH="0" baseline="0" noProof="0" dirty="0">
              <a:ln>
                <a:noFill/>
              </a:ln>
              <a:solidFill>
                <a:srgbClr val="C00000"/>
              </a:solidFill>
              <a:effectLst/>
              <a:uLnTx/>
              <a:uFillTx/>
              <a:latin typeface="Hurme Geometric Sans 1" panose="020B0500020000000000" charset="0"/>
              <a:ea typeface="Alibaba PuHuiTi Medium" panose="00020600040101010101" charset="-122"/>
              <a:cs typeface="Hurme Geometric Sans 1" panose="020B0500020000000000" charset="0"/>
              <a:sym typeface="+mn-ea"/>
            </a:endParaRPr>
          </a:p>
        </p:txBody>
      </p:sp>
      <p:pic>
        <p:nvPicPr>
          <p:cNvPr id="7" name="Picture 6"/>
          <p:cNvPicPr>
            <a:picLocks noChangeAspect="1"/>
          </p:cNvPicPr>
          <p:nvPr/>
        </p:nvPicPr>
        <p:blipFill>
          <a:blip r:embed="rId5"/>
          <a:stretch>
            <a:fillRect/>
          </a:stretch>
        </p:blipFill>
        <p:spPr>
          <a:xfrm>
            <a:off x="597535" y="2689225"/>
            <a:ext cx="5401945" cy="3692525"/>
          </a:xfrm>
          <a:prstGeom prst="rect">
            <a:avLst/>
          </a:prstGeom>
        </p:spPr>
      </p:pic>
      <p:pic>
        <p:nvPicPr>
          <p:cNvPr id="8" name="Picture 7"/>
          <p:cNvPicPr>
            <a:picLocks noChangeAspect="1"/>
          </p:cNvPicPr>
          <p:nvPr/>
        </p:nvPicPr>
        <p:blipFill>
          <a:blip r:embed="rId6"/>
          <a:stretch>
            <a:fillRect/>
          </a:stretch>
        </p:blipFill>
        <p:spPr>
          <a:xfrm>
            <a:off x="6193155" y="2689225"/>
            <a:ext cx="5486400" cy="3692525"/>
          </a:xfrm>
          <a:prstGeom prst="rect">
            <a:avLst/>
          </a:prstGeom>
        </p:spPr>
      </p:pic>
    </p:spTree>
  </p:cSld>
  <p:clrMapOvr>
    <a:masterClrMapping/>
  </p:clrMapOvr>
  <p:transition spd="med" advTm="0">
    <p:pull/>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0" y="0"/>
            <a:ext cx="2312034" cy="1588770"/>
          </a:xfrm>
          <a:prstGeom prst="rect">
            <a:avLst/>
          </a:prstGeom>
        </p:spPr>
      </p:pic>
      <p:sp>
        <p:nvSpPr>
          <p:cNvPr id="6" name="object 6"/>
          <p:cNvSpPr txBox="1">
            <a:spLocks noGrp="1"/>
          </p:cNvSpPr>
          <p:nvPr>
            <p:ph type="title"/>
          </p:nvPr>
        </p:nvSpPr>
        <p:spPr>
          <a:xfrm>
            <a:off x="4058665" y="533717"/>
            <a:ext cx="4076065" cy="635635"/>
          </a:xfrm>
          <a:prstGeom prst="rect">
            <a:avLst/>
          </a:prstGeom>
        </p:spPr>
        <p:txBody>
          <a:bodyPr vert="horz" wrap="square" lIns="0" tIns="12700" rIns="0" bIns="0" rtlCol="0">
            <a:spAutoFit/>
          </a:bodyPr>
          <a:lstStyle/>
          <a:p>
            <a:pPr marL="12700">
              <a:lnSpc>
                <a:spcPct val="100000"/>
              </a:lnSpc>
              <a:spcBef>
                <a:spcPts val="100"/>
              </a:spcBef>
            </a:pPr>
            <a:r>
              <a:rPr sz="4000" spc="-5" dirty="0"/>
              <a:t>G</a:t>
            </a:r>
            <a:r>
              <a:rPr sz="4000" spc="-5" dirty="0">
                <a:latin typeface="Arial"/>
                <a:cs typeface="Arial"/>
              </a:rPr>
              <a:t>ŁÓ</a:t>
            </a:r>
            <a:r>
              <a:rPr sz="4000" spc="-5" dirty="0"/>
              <a:t>WNE</a:t>
            </a:r>
            <a:r>
              <a:rPr sz="4000" spc="-75" dirty="0"/>
              <a:t> </a:t>
            </a:r>
            <a:r>
              <a:rPr sz="4000" dirty="0"/>
              <a:t>FUNKCJE</a:t>
            </a:r>
            <a:endParaRPr sz="4000">
              <a:latin typeface="Arial"/>
              <a:cs typeface="Arial"/>
            </a:endParaRPr>
          </a:p>
        </p:txBody>
      </p:sp>
      <p:sp>
        <p:nvSpPr>
          <p:cNvPr id="9" name="object 9"/>
          <p:cNvSpPr txBox="1"/>
          <p:nvPr/>
        </p:nvSpPr>
        <p:spPr>
          <a:xfrm>
            <a:off x="8886825" y="6340217"/>
            <a:ext cx="2009775" cy="442595"/>
          </a:xfrm>
          <a:prstGeom prst="rect">
            <a:avLst/>
          </a:prstGeom>
        </p:spPr>
        <p:txBody>
          <a:bodyPr vert="horz" wrap="square" lIns="0" tIns="27939" rIns="0" bIns="0" rtlCol="0">
            <a:spAutoFit/>
          </a:bodyPr>
          <a:lstStyle/>
          <a:p>
            <a:pPr marL="12700" marR="5080" algn="ctr">
              <a:lnSpc>
                <a:spcPts val="1600"/>
              </a:lnSpc>
              <a:spcBef>
                <a:spcPts val="219"/>
              </a:spcBef>
            </a:pPr>
            <a:r>
              <a:rPr sz="1400" spc="-10" dirty="0">
                <a:solidFill>
                  <a:srgbClr val="00283B"/>
                </a:solidFill>
                <a:latin typeface="Arial MT"/>
                <a:cs typeface="Arial MT"/>
              </a:rPr>
              <a:t>Promieniowanie</a:t>
            </a:r>
            <a:r>
              <a:rPr sz="1400" spc="5" dirty="0">
                <a:solidFill>
                  <a:srgbClr val="00283B"/>
                </a:solidFill>
                <a:latin typeface="Arial MT"/>
                <a:cs typeface="Arial MT"/>
              </a:rPr>
              <a:t> </a:t>
            </a:r>
            <a:r>
              <a:rPr sz="1400" spc="-5" dirty="0">
                <a:solidFill>
                  <a:srgbClr val="00283B"/>
                </a:solidFill>
                <a:latin typeface="Arial MT"/>
                <a:cs typeface="Arial MT"/>
              </a:rPr>
              <a:t>dalekie</a:t>
            </a:r>
            <a:r>
              <a:rPr sz="1400" spc="5" dirty="0">
                <a:solidFill>
                  <a:srgbClr val="00283B"/>
                </a:solidFill>
                <a:latin typeface="Arial MT"/>
                <a:cs typeface="Arial MT"/>
              </a:rPr>
              <a:t> </a:t>
            </a:r>
            <a:r>
              <a:rPr sz="1400" dirty="0">
                <a:solidFill>
                  <a:srgbClr val="00283B"/>
                </a:solidFill>
                <a:latin typeface="Arial MT"/>
                <a:cs typeface="Arial MT"/>
              </a:rPr>
              <a:t>- </a:t>
            </a:r>
            <a:r>
              <a:rPr sz="1400" spc="-375" dirty="0">
                <a:solidFill>
                  <a:srgbClr val="00283B"/>
                </a:solidFill>
                <a:latin typeface="Arial MT"/>
                <a:cs typeface="Arial MT"/>
              </a:rPr>
              <a:t> </a:t>
            </a:r>
            <a:r>
              <a:rPr sz="1400" spc="-5" dirty="0">
                <a:solidFill>
                  <a:srgbClr val="00283B"/>
                </a:solidFill>
                <a:latin typeface="Arial MT"/>
                <a:cs typeface="Arial MT"/>
              </a:rPr>
              <a:t>podcze</a:t>
            </a:r>
            <a:r>
              <a:rPr sz="1400" spc="-5" dirty="0">
                <a:solidFill>
                  <a:srgbClr val="002060"/>
                </a:solidFill>
                <a:latin typeface="Arial MT"/>
                <a:cs typeface="Arial MT"/>
              </a:rPr>
              <a:t>rwo</a:t>
            </a:r>
            <a:r>
              <a:rPr sz="1400" spc="-5" dirty="0">
                <a:solidFill>
                  <a:srgbClr val="00283B"/>
                </a:solidFill>
                <a:latin typeface="Arial MT"/>
                <a:cs typeface="Arial MT"/>
              </a:rPr>
              <a:t>ne</a:t>
            </a:r>
            <a:endParaRPr sz="1400" dirty="0">
              <a:latin typeface="Arial MT"/>
              <a:cs typeface="Arial MT"/>
            </a:endParaRPr>
          </a:p>
        </p:txBody>
      </p:sp>
      <p:sp>
        <p:nvSpPr>
          <p:cNvPr id="10" name="object 10"/>
          <p:cNvSpPr txBox="1"/>
          <p:nvPr/>
        </p:nvSpPr>
        <p:spPr>
          <a:xfrm>
            <a:off x="1273491" y="3528314"/>
            <a:ext cx="2077085" cy="431337"/>
          </a:xfrm>
          <a:prstGeom prst="rect">
            <a:avLst/>
          </a:prstGeom>
        </p:spPr>
        <p:txBody>
          <a:bodyPr vert="horz" wrap="square" lIns="0" tIns="9525" rIns="0" bIns="0" rtlCol="0">
            <a:spAutoFit/>
          </a:bodyPr>
          <a:lstStyle/>
          <a:p>
            <a:pPr marL="200025" marR="5080" indent="-187325" algn="ctr">
              <a:lnSpc>
                <a:spcPct val="101400"/>
              </a:lnSpc>
              <a:spcBef>
                <a:spcPts val="75"/>
              </a:spcBef>
            </a:pPr>
            <a:r>
              <a:rPr sz="1400" spc="-5" dirty="0">
                <a:latin typeface="Arial MT"/>
                <a:cs typeface="Arial MT"/>
              </a:rPr>
              <a:t>Rozprasza</a:t>
            </a:r>
            <a:r>
              <a:rPr sz="1400" spc="-30" dirty="0">
                <a:latin typeface="Arial MT"/>
                <a:cs typeface="Arial MT"/>
              </a:rPr>
              <a:t> </a:t>
            </a:r>
            <a:r>
              <a:rPr sz="1400" spc="-5" dirty="0">
                <a:latin typeface="Arial MT"/>
                <a:cs typeface="Arial MT"/>
              </a:rPr>
              <a:t>zimno</a:t>
            </a:r>
            <a:r>
              <a:rPr sz="1400" spc="-25" dirty="0">
                <a:latin typeface="Arial MT"/>
                <a:cs typeface="Arial MT"/>
              </a:rPr>
              <a:t> </a:t>
            </a:r>
            <a:r>
              <a:rPr sz="1400" dirty="0">
                <a:latin typeface="Arial MT"/>
                <a:cs typeface="Arial MT"/>
              </a:rPr>
              <a:t>i</a:t>
            </a:r>
            <a:r>
              <a:rPr sz="1400" spc="-35" dirty="0">
                <a:latin typeface="Arial MT"/>
                <a:cs typeface="Arial MT"/>
              </a:rPr>
              <a:t> </a:t>
            </a:r>
            <a:r>
              <a:rPr sz="1400" spc="-105" dirty="0">
                <a:latin typeface="Arial MT"/>
                <a:cs typeface="Arial MT"/>
              </a:rPr>
              <a:t>wilgoć, </a:t>
            </a:r>
            <a:r>
              <a:rPr sz="1400" spc="-370" dirty="0">
                <a:latin typeface="Arial MT"/>
                <a:cs typeface="Arial MT"/>
              </a:rPr>
              <a:t> </a:t>
            </a:r>
            <a:r>
              <a:rPr sz="1400" spc="-10" dirty="0">
                <a:latin typeface="Arial MT"/>
                <a:cs typeface="Arial MT"/>
              </a:rPr>
              <a:t>łagodzi</a:t>
            </a:r>
            <a:r>
              <a:rPr sz="1400" spc="-15" dirty="0">
                <a:latin typeface="Arial MT"/>
                <a:cs typeface="Arial MT"/>
              </a:rPr>
              <a:t> </a:t>
            </a:r>
            <a:r>
              <a:rPr sz="1400" dirty="0">
                <a:latin typeface="Arial MT"/>
                <a:cs typeface="Arial MT"/>
              </a:rPr>
              <a:t>stan</a:t>
            </a:r>
            <a:r>
              <a:rPr sz="1400" spc="-5" dirty="0">
                <a:latin typeface="Arial MT"/>
                <a:cs typeface="Arial MT"/>
              </a:rPr>
              <a:t> </a:t>
            </a:r>
            <a:r>
              <a:rPr sz="1400" spc="-10" dirty="0">
                <a:latin typeface="Arial MT"/>
                <a:cs typeface="Arial MT"/>
              </a:rPr>
              <a:t>zapalny</a:t>
            </a:r>
            <a:endParaRPr sz="1400" dirty="0">
              <a:latin typeface="Arial MT"/>
              <a:cs typeface="Arial MT"/>
            </a:endParaRPr>
          </a:p>
        </p:txBody>
      </p:sp>
      <p:sp>
        <p:nvSpPr>
          <p:cNvPr id="11" name="object 11"/>
          <p:cNvSpPr txBox="1"/>
          <p:nvPr/>
        </p:nvSpPr>
        <p:spPr>
          <a:xfrm>
            <a:off x="8596630" y="3429000"/>
            <a:ext cx="2680970" cy="228268"/>
          </a:xfrm>
          <a:prstGeom prst="rect">
            <a:avLst/>
          </a:prstGeom>
        </p:spPr>
        <p:txBody>
          <a:bodyPr vert="horz" wrap="square" lIns="0" tIns="12700" rIns="0" bIns="0" rtlCol="0">
            <a:spAutoFit/>
          </a:bodyPr>
          <a:lstStyle/>
          <a:p>
            <a:pPr marL="12700" algn="ctr">
              <a:lnSpc>
                <a:spcPct val="100000"/>
              </a:lnSpc>
              <a:spcBef>
                <a:spcPts val="100"/>
              </a:spcBef>
            </a:pPr>
            <a:r>
              <a:rPr sz="1400" spc="-10" dirty="0">
                <a:latin typeface="Arial MT"/>
                <a:cs typeface="Arial MT"/>
              </a:rPr>
              <a:t>Spala</a:t>
            </a:r>
            <a:r>
              <a:rPr sz="1400" spc="-5" dirty="0">
                <a:latin typeface="Arial MT"/>
                <a:cs typeface="Arial MT"/>
              </a:rPr>
              <a:t> tłuszcz</a:t>
            </a:r>
            <a:r>
              <a:rPr sz="1400" dirty="0">
                <a:latin typeface="Arial MT"/>
                <a:cs typeface="Arial MT"/>
              </a:rPr>
              <a:t> i</a:t>
            </a:r>
            <a:r>
              <a:rPr sz="1400" spc="-10" dirty="0">
                <a:latin typeface="Arial MT"/>
                <a:cs typeface="Arial MT"/>
              </a:rPr>
              <a:t> </a:t>
            </a:r>
            <a:r>
              <a:rPr sz="1400" spc="-5" dirty="0">
                <a:latin typeface="Arial MT"/>
                <a:cs typeface="Arial MT"/>
              </a:rPr>
              <a:t>kształtuje</a:t>
            </a:r>
            <a:r>
              <a:rPr sz="1400" dirty="0">
                <a:latin typeface="Arial MT"/>
                <a:cs typeface="Arial MT"/>
              </a:rPr>
              <a:t> </a:t>
            </a:r>
            <a:r>
              <a:rPr sz="1400" spc="-5" dirty="0">
                <a:latin typeface="Arial MT"/>
                <a:cs typeface="Arial MT"/>
              </a:rPr>
              <a:t>sylwetke</a:t>
            </a:r>
            <a:endParaRPr sz="1400" dirty="0">
              <a:latin typeface="Arial MT"/>
              <a:cs typeface="Arial MT"/>
            </a:endParaRPr>
          </a:p>
        </p:txBody>
      </p:sp>
      <p:sp>
        <p:nvSpPr>
          <p:cNvPr id="12" name="object 12"/>
          <p:cNvSpPr txBox="1"/>
          <p:nvPr/>
        </p:nvSpPr>
        <p:spPr>
          <a:xfrm>
            <a:off x="5385723" y="3466035"/>
            <a:ext cx="1299210" cy="228268"/>
          </a:xfrm>
          <a:prstGeom prst="rect">
            <a:avLst/>
          </a:prstGeom>
        </p:spPr>
        <p:txBody>
          <a:bodyPr vert="horz" wrap="square" lIns="0" tIns="12700" rIns="0" bIns="0" rtlCol="0">
            <a:spAutoFit/>
          </a:bodyPr>
          <a:lstStyle/>
          <a:p>
            <a:pPr marL="12700" algn="ctr">
              <a:lnSpc>
                <a:spcPct val="100000"/>
              </a:lnSpc>
              <a:spcBef>
                <a:spcPts val="100"/>
              </a:spcBef>
            </a:pPr>
            <a:r>
              <a:rPr sz="1400" dirty="0">
                <a:latin typeface="Arial MT"/>
                <a:cs typeface="Arial MT"/>
              </a:rPr>
              <a:t>Oczyszcza</a:t>
            </a:r>
            <a:r>
              <a:rPr sz="1400" spc="-55" dirty="0">
                <a:latin typeface="Arial MT"/>
                <a:cs typeface="Arial MT"/>
              </a:rPr>
              <a:t> </a:t>
            </a:r>
            <a:r>
              <a:rPr sz="1400" spc="-10" dirty="0">
                <a:latin typeface="Arial MT"/>
                <a:cs typeface="Arial MT"/>
              </a:rPr>
              <a:t>ciało</a:t>
            </a:r>
            <a:endParaRPr sz="1400">
              <a:latin typeface="Arial MT"/>
              <a:cs typeface="Arial MT"/>
            </a:endParaRPr>
          </a:p>
        </p:txBody>
      </p:sp>
      <p:sp>
        <p:nvSpPr>
          <p:cNvPr id="13" name="object 13"/>
          <p:cNvSpPr txBox="1"/>
          <p:nvPr/>
        </p:nvSpPr>
        <p:spPr>
          <a:xfrm>
            <a:off x="838200" y="6416752"/>
            <a:ext cx="2907665" cy="228268"/>
          </a:xfrm>
          <a:prstGeom prst="rect">
            <a:avLst/>
          </a:prstGeom>
        </p:spPr>
        <p:txBody>
          <a:bodyPr vert="horz" wrap="square" lIns="0" tIns="12700" rIns="0" bIns="0" rtlCol="0">
            <a:spAutoFit/>
          </a:bodyPr>
          <a:lstStyle/>
          <a:p>
            <a:pPr marL="12700" algn="ctr">
              <a:lnSpc>
                <a:spcPct val="100000"/>
              </a:lnSpc>
              <a:spcBef>
                <a:spcPts val="100"/>
              </a:spcBef>
            </a:pPr>
            <a:r>
              <a:rPr sz="1400" spc="-85" dirty="0">
                <a:solidFill>
                  <a:srgbClr val="00283B"/>
                </a:solidFill>
                <a:latin typeface="Arial MT"/>
                <a:cs typeface="Arial MT"/>
              </a:rPr>
              <a:t>Upiększa</a:t>
            </a:r>
            <a:r>
              <a:rPr sz="1400" spc="-5" dirty="0">
                <a:solidFill>
                  <a:srgbClr val="00283B"/>
                </a:solidFill>
                <a:latin typeface="Arial MT"/>
                <a:cs typeface="Arial MT"/>
              </a:rPr>
              <a:t> i</a:t>
            </a:r>
            <a:r>
              <a:rPr sz="1400" spc="-10" dirty="0">
                <a:solidFill>
                  <a:srgbClr val="00283B"/>
                </a:solidFill>
                <a:latin typeface="Arial MT"/>
                <a:cs typeface="Arial MT"/>
              </a:rPr>
              <a:t> </a:t>
            </a:r>
            <a:r>
              <a:rPr sz="1400" spc="-5" dirty="0">
                <a:solidFill>
                  <a:srgbClr val="00283B"/>
                </a:solidFill>
                <a:latin typeface="Arial MT"/>
                <a:cs typeface="Arial MT"/>
              </a:rPr>
              <a:t>przciwdziała starzeniu</a:t>
            </a:r>
            <a:r>
              <a:rPr sz="1400" dirty="0">
                <a:solidFill>
                  <a:srgbClr val="00283B"/>
                </a:solidFill>
                <a:latin typeface="Arial MT"/>
                <a:cs typeface="Arial MT"/>
              </a:rPr>
              <a:t> </a:t>
            </a:r>
            <a:r>
              <a:rPr sz="1400" spc="-215" dirty="0">
                <a:solidFill>
                  <a:srgbClr val="00283B"/>
                </a:solidFill>
                <a:latin typeface="Arial MT"/>
                <a:cs typeface="Arial MT"/>
              </a:rPr>
              <a:t>się</a:t>
            </a:r>
            <a:endParaRPr sz="1400" dirty="0">
              <a:latin typeface="Arial MT"/>
              <a:cs typeface="Arial MT"/>
            </a:endParaRPr>
          </a:p>
        </p:txBody>
      </p:sp>
      <p:grpSp>
        <p:nvGrpSpPr>
          <p:cNvPr id="14" name="object 14"/>
          <p:cNvGrpSpPr/>
          <p:nvPr/>
        </p:nvGrpSpPr>
        <p:grpSpPr>
          <a:xfrm>
            <a:off x="8606995" y="1265326"/>
            <a:ext cx="3218815" cy="2065020"/>
            <a:chOff x="1069975" y="4249826"/>
            <a:chExt cx="3218815" cy="2065020"/>
          </a:xfrm>
        </p:grpSpPr>
        <p:pic>
          <p:nvPicPr>
            <p:cNvPr id="15" name="object 15"/>
            <p:cNvPicPr/>
            <p:nvPr/>
          </p:nvPicPr>
          <p:blipFill>
            <a:blip r:embed="rId3" cstate="print"/>
            <a:stretch>
              <a:fillRect/>
            </a:stretch>
          </p:blipFill>
          <p:spPr>
            <a:xfrm>
              <a:off x="1069975" y="4249826"/>
              <a:ext cx="2517775" cy="2065007"/>
            </a:xfrm>
            <a:prstGeom prst="rect">
              <a:avLst/>
            </a:prstGeom>
          </p:spPr>
        </p:pic>
        <p:sp>
          <p:nvSpPr>
            <p:cNvPr id="16" name="object 16"/>
            <p:cNvSpPr/>
            <p:nvPr/>
          </p:nvSpPr>
          <p:spPr>
            <a:xfrm>
              <a:off x="3038475" y="5013070"/>
              <a:ext cx="1250315" cy="1250950"/>
            </a:xfrm>
            <a:custGeom>
              <a:avLst/>
              <a:gdLst/>
              <a:ahLst/>
              <a:cxnLst/>
              <a:rect l="l" t="t" r="r" b="b"/>
              <a:pathLst>
                <a:path w="1250314" h="1250950">
                  <a:moveTo>
                    <a:pt x="648335" y="0"/>
                  </a:moveTo>
                  <a:lnTo>
                    <a:pt x="601979" y="0"/>
                  </a:lnTo>
                  <a:lnTo>
                    <a:pt x="556895" y="3174"/>
                  </a:lnTo>
                  <a:lnTo>
                    <a:pt x="511175" y="9524"/>
                  </a:lnTo>
                  <a:lnTo>
                    <a:pt x="466089" y="19684"/>
                  </a:lnTo>
                  <a:lnTo>
                    <a:pt x="422275" y="33019"/>
                  </a:lnTo>
                  <a:lnTo>
                    <a:pt x="379095" y="49529"/>
                  </a:lnTo>
                  <a:lnTo>
                    <a:pt x="336550" y="69849"/>
                  </a:lnTo>
                  <a:lnTo>
                    <a:pt x="295910" y="92709"/>
                  </a:lnTo>
                  <a:lnTo>
                    <a:pt x="256539" y="119379"/>
                  </a:lnTo>
                  <a:lnTo>
                    <a:pt x="218439" y="149224"/>
                  </a:lnTo>
                  <a:lnTo>
                    <a:pt x="182880" y="182879"/>
                  </a:lnTo>
                  <a:lnTo>
                    <a:pt x="149225" y="218439"/>
                  </a:lnTo>
                  <a:lnTo>
                    <a:pt x="119380" y="256539"/>
                  </a:lnTo>
                  <a:lnTo>
                    <a:pt x="92710" y="295909"/>
                  </a:lnTo>
                  <a:lnTo>
                    <a:pt x="69850" y="336549"/>
                  </a:lnTo>
                  <a:lnTo>
                    <a:pt x="49530" y="379094"/>
                  </a:lnTo>
                  <a:lnTo>
                    <a:pt x="33019" y="422274"/>
                  </a:lnTo>
                  <a:lnTo>
                    <a:pt x="19685" y="466089"/>
                  </a:lnTo>
                  <a:lnTo>
                    <a:pt x="9525" y="511174"/>
                  </a:lnTo>
                  <a:lnTo>
                    <a:pt x="3175" y="556894"/>
                  </a:lnTo>
                  <a:lnTo>
                    <a:pt x="0" y="602005"/>
                  </a:lnTo>
                  <a:lnTo>
                    <a:pt x="0" y="648360"/>
                  </a:lnTo>
                  <a:lnTo>
                    <a:pt x="3175" y="693445"/>
                  </a:lnTo>
                  <a:lnTo>
                    <a:pt x="9525" y="739165"/>
                  </a:lnTo>
                  <a:lnTo>
                    <a:pt x="19685" y="783615"/>
                  </a:lnTo>
                  <a:lnTo>
                    <a:pt x="33019" y="828065"/>
                  </a:lnTo>
                  <a:lnTo>
                    <a:pt x="49530" y="871245"/>
                  </a:lnTo>
                  <a:lnTo>
                    <a:pt x="69850" y="913790"/>
                  </a:lnTo>
                  <a:lnTo>
                    <a:pt x="92710" y="954430"/>
                  </a:lnTo>
                  <a:lnTo>
                    <a:pt x="119380" y="993800"/>
                  </a:lnTo>
                  <a:lnTo>
                    <a:pt x="149225" y="1031900"/>
                  </a:lnTo>
                  <a:lnTo>
                    <a:pt x="182880" y="1067460"/>
                  </a:lnTo>
                  <a:lnTo>
                    <a:pt x="218439" y="1101115"/>
                  </a:lnTo>
                  <a:lnTo>
                    <a:pt x="256539" y="1130960"/>
                  </a:lnTo>
                  <a:lnTo>
                    <a:pt x="295910" y="1157630"/>
                  </a:lnTo>
                  <a:lnTo>
                    <a:pt x="336550" y="1180490"/>
                  </a:lnTo>
                  <a:lnTo>
                    <a:pt x="379095" y="1200810"/>
                  </a:lnTo>
                  <a:lnTo>
                    <a:pt x="422275" y="1217320"/>
                  </a:lnTo>
                  <a:lnTo>
                    <a:pt x="466089" y="1230655"/>
                  </a:lnTo>
                  <a:lnTo>
                    <a:pt x="511175" y="1240815"/>
                  </a:lnTo>
                  <a:lnTo>
                    <a:pt x="556895" y="1247165"/>
                  </a:lnTo>
                  <a:lnTo>
                    <a:pt x="601979" y="1250340"/>
                  </a:lnTo>
                  <a:lnTo>
                    <a:pt x="648335" y="1250340"/>
                  </a:lnTo>
                  <a:lnTo>
                    <a:pt x="693420" y="1247165"/>
                  </a:lnTo>
                  <a:lnTo>
                    <a:pt x="739139" y="1240815"/>
                  </a:lnTo>
                  <a:lnTo>
                    <a:pt x="784225" y="1230655"/>
                  </a:lnTo>
                  <a:lnTo>
                    <a:pt x="828039" y="1217320"/>
                  </a:lnTo>
                  <a:lnTo>
                    <a:pt x="871220" y="1200810"/>
                  </a:lnTo>
                  <a:lnTo>
                    <a:pt x="913764" y="1180490"/>
                  </a:lnTo>
                  <a:lnTo>
                    <a:pt x="954404" y="1157630"/>
                  </a:lnTo>
                  <a:lnTo>
                    <a:pt x="993775" y="1130960"/>
                  </a:lnTo>
                  <a:lnTo>
                    <a:pt x="1031875" y="1101115"/>
                  </a:lnTo>
                  <a:lnTo>
                    <a:pt x="1067435" y="1067460"/>
                  </a:lnTo>
                  <a:lnTo>
                    <a:pt x="1101089" y="1031900"/>
                  </a:lnTo>
                  <a:lnTo>
                    <a:pt x="1130935" y="993800"/>
                  </a:lnTo>
                  <a:lnTo>
                    <a:pt x="1157604" y="954430"/>
                  </a:lnTo>
                  <a:lnTo>
                    <a:pt x="1180464" y="913790"/>
                  </a:lnTo>
                  <a:lnTo>
                    <a:pt x="1200785" y="871245"/>
                  </a:lnTo>
                  <a:lnTo>
                    <a:pt x="1217295" y="828065"/>
                  </a:lnTo>
                  <a:lnTo>
                    <a:pt x="1230629" y="783615"/>
                  </a:lnTo>
                  <a:lnTo>
                    <a:pt x="1240789" y="739165"/>
                  </a:lnTo>
                  <a:lnTo>
                    <a:pt x="1247139" y="693445"/>
                  </a:lnTo>
                  <a:lnTo>
                    <a:pt x="1250314" y="648360"/>
                  </a:lnTo>
                  <a:lnTo>
                    <a:pt x="1250314" y="602005"/>
                  </a:lnTo>
                  <a:lnTo>
                    <a:pt x="1247139" y="556894"/>
                  </a:lnTo>
                  <a:lnTo>
                    <a:pt x="1240789" y="511174"/>
                  </a:lnTo>
                  <a:lnTo>
                    <a:pt x="1230629" y="466089"/>
                  </a:lnTo>
                  <a:lnTo>
                    <a:pt x="1217295" y="422274"/>
                  </a:lnTo>
                  <a:lnTo>
                    <a:pt x="1200785" y="379094"/>
                  </a:lnTo>
                  <a:lnTo>
                    <a:pt x="1180464" y="336549"/>
                  </a:lnTo>
                  <a:lnTo>
                    <a:pt x="1157604" y="295909"/>
                  </a:lnTo>
                  <a:lnTo>
                    <a:pt x="1130935" y="256539"/>
                  </a:lnTo>
                  <a:lnTo>
                    <a:pt x="1101089" y="218439"/>
                  </a:lnTo>
                  <a:lnTo>
                    <a:pt x="1067435" y="182879"/>
                  </a:lnTo>
                  <a:lnTo>
                    <a:pt x="1031875" y="149224"/>
                  </a:lnTo>
                  <a:lnTo>
                    <a:pt x="993775" y="119379"/>
                  </a:lnTo>
                  <a:lnTo>
                    <a:pt x="954404" y="92709"/>
                  </a:lnTo>
                  <a:lnTo>
                    <a:pt x="913764" y="69849"/>
                  </a:lnTo>
                  <a:lnTo>
                    <a:pt x="871220" y="49529"/>
                  </a:lnTo>
                  <a:lnTo>
                    <a:pt x="828039" y="33019"/>
                  </a:lnTo>
                  <a:lnTo>
                    <a:pt x="784225" y="19684"/>
                  </a:lnTo>
                  <a:lnTo>
                    <a:pt x="739139" y="9524"/>
                  </a:lnTo>
                  <a:lnTo>
                    <a:pt x="693420" y="3174"/>
                  </a:lnTo>
                  <a:lnTo>
                    <a:pt x="648335" y="0"/>
                  </a:lnTo>
                  <a:close/>
                </a:path>
              </a:pathLst>
            </a:custGeom>
            <a:solidFill>
              <a:srgbClr val="77808E"/>
            </a:solidFill>
          </p:spPr>
          <p:txBody>
            <a:bodyPr wrap="square" lIns="0" tIns="0" rIns="0" bIns="0" rtlCol="0"/>
            <a:lstStyle/>
            <a:p>
              <a:endParaRPr/>
            </a:p>
          </p:txBody>
        </p:sp>
        <p:sp>
          <p:nvSpPr>
            <p:cNvPr id="17" name="object 17"/>
            <p:cNvSpPr/>
            <p:nvPr/>
          </p:nvSpPr>
          <p:spPr>
            <a:xfrm>
              <a:off x="3186176" y="5575934"/>
              <a:ext cx="913765" cy="188595"/>
            </a:xfrm>
            <a:custGeom>
              <a:avLst/>
              <a:gdLst/>
              <a:ahLst/>
              <a:cxnLst/>
              <a:rect l="l" t="t" r="r" b="b"/>
              <a:pathLst>
                <a:path w="913764" h="188595">
                  <a:moveTo>
                    <a:pt x="141097" y="145415"/>
                  </a:moveTo>
                  <a:lnTo>
                    <a:pt x="113284" y="105829"/>
                  </a:lnTo>
                  <a:lnTo>
                    <a:pt x="86537" y="80822"/>
                  </a:lnTo>
                  <a:lnTo>
                    <a:pt x="82931" y="79235"/>
                  </a:lnTo>
                  <a:lnTo>
                    <a:pt x="118325" y="64160"/>
                  </a:lnTo>
                  <a:lnTo>
                    <a:pt x="128003" y="39649"/>
                  </a:lnTo>
                  <a:lnTo>
                    <a:pt x="128003" y="31648"/>
                  </a:lnTo>
                  <a:lnTo>
                    <a:pt x="125717" y="24333"/>
                  </a:lnTo>
                  <a:lnTo>
                    <a:pt x="120154" y="16027"/>
                  </a:lnTo>
                  <a:lnTo>
                    <a:pt x="116827" y="11049"/>
                  </a:lnTo>
                  <a:lnTo>
                    <a:pt x="110871" y="6477"/>
                  </a:lnTo>
                  <a:lnTo>
                    <a:pt x="106172" y="4864"/>
                  </a:lnTo>
                  <a:lnTo>
                    <a:pt x="106172" y="32766"/>
                  </a:lnTo>
                  <a:lnTo>
                    <a:pt x="106172" y="44348"/>
                  </a:lnTo>
                  <a:lnTo>
                    <a:pt x="104775" y="48691"/>
                  </a:lnTo>
                  <a:lnTo>
                    <a:pt x="101841" y="52692"/>
                  </a:lnTo>
                  <a:lnTo>
                    <a:pt x="99060" y="56692"/>
                  </a:lnTo>
                  <a:lnTo>
                    <a:pt x="94869" y="59601"/>
                  </a:lnTo>
                  <a:lnTo>
                    <a:pt x="83947" y="63246"/>
                  </a:lnTo>
                  <a:lnTo>
                    <a:pt x="76441" y="64160"/>
                  </a:lnTo>
                  <a:lnTo>
                    <a:pt x="21209" y="64160"/>
                  </a:lnTo>
                  <a:lnTo>
                    <a:pt x="21209" y="16027"/>
                  </a:lnTo>
                  <a:lnTo>
                    <a:pt x="71882" y="16027"/>
                  </a:lnTo>
                  <a:lnTo>
                    <a:pt x="106172" y="32766"/>
                  </a:lnTo>
                  <a:lnTo>
                    <a:pt x="106172" y="4864"/>
                  </a:lnTo>
                  <a:lnTo>
                    <a:pt x="70993" y="0"/>
                  </a:lnTo>
                  <a:lnTo>
                    <a:pt x="0" y="0"/>
                  </a:lnTo>
                  <a:lnTo>
                    <a:pt x="0" y="145415"/>
                  </a:lnTo>
                  <a:lnTo>
                    <a:pt x="21209" y="145415"/>
                  </a:lnTo>
                  <a:lnTo>
                    <a:pt x="21209" y="80822"/>
                  </a:lnTo>
                  <a:lnTo>
                    <a:pt x="51181" y="80822"/>
                  </a:lnTo>
                  <a:lnTo>
                    <a:pt x="87122" y="106426"/>
                  </a:lnTo>
                  <a:lnTo>
                    <a:pt x="114427" y="145415"/>
                  </a:lnTo>
                  <a:lnTo>
                    <a:pt x="141097" y="145415"/>
                  </a:lnTo>
                  <a:close/>
                </a:path>
                <a:path w="913764" h="188595">
                  <a:moveTo>
                    <a:pt x="256286" y="92532"/>
                  </a:moveTo>
                  <a:lnTo>
                    <a:pt x="255536" y="82613"/>
                  </a:lnTo>
                  <a:lnTo>
                    <a:pt x="255358" y="80225"/>
                  </a:lnTo>
                  <a:lnTo>
                    <a:pt x="252577" y="69367"/>
                  </a:lnTo>
                  <a:lnTo>
                    <a:pt x="247980" y="59982"/>
                  </a:lnTo>
                  <a:lnTo>
                    <a:pt x="241795" y="52349"/>
                  </a:lnTo>
                  <a:lnTo>
                    <a:pt x="241554" y="52044"/>
                  </a:lnTo>
                  <a:lnTo>
                    <a:pt x="235458" y="47218"/>
                  </a:lnTo>
                  <a:lnTo>
                    <a:pt x="235458" y="82613"/>
                  </a:lnTo>
                  <a:lnTo>
                    <a:pt x="170815" y="82613"/>
                  </a:lnTo>
                  <a:lnTo>
                    <a:pt x="194691" y="52349"/>
                  </a:lnTo>
                  <a:lnTo>
                    <a:pt x="203708" y="52349"/>
                  </a:lnTo>
                  <a:lnTo>
                    <a:pt x="235458" y="82613"/>
                  </a:lnTo>
                  <a:lnTo>
                    <a:pt x="235458" y="47218"/>
                  </a:lnTo>
                  <a:lnTo>
                    <a:pt x="233616" y="45758"/>
                  </a:lnTo>
                  <a:lnTo>
                    <a:pt x="224663" y="41262"/>
                  </a:lnTo>
                  <a:lnTo>
                    <a:pt x="214655" y="38569"/>
                  </a:lnTo>
                  <a:lnTo>
                    <a:pt x="203581" y="37668"/>
                  </a:lnTo>
                  <a:lnTo>
                    <a:pt x="192125" y="38595"/>
                  </a:lnTo>
                  <a:lnTo>
                    <a:pt x="157861" y="60439"/>
                  </a:lnTo>
                  <a:lnTo>
                    <a:pt x="149428" y="92532"/>
                  </a:lnTo>
                  <a:lnTo>
                    <a:pt x="149466" y="95173"/>
                  </a:lnTo>
                  <a:lnTo>
                    <a:pt x="164338" y="133553"/>
                  </a:lnTo>
                  <a:lnTo>
                    <a:pt x="204597" y="147789"/>
                  </a:lnTo>
                  <a:lnTo>
                    <a:pt x="214236" y="147243"/>
                  </a:lnTo>
                  <a:lnTo>
                    <a:pt x="244538" y="133108"/>
                  </a:lnTo>
                  <a:lnTo>
                    <a:pt x="248754" y="128130"/>
                  </a:lnTo>
                  <a:lnTo>
                    <a:pt x="252691" y="121412"/>
                  </a:lnTo>
                  <a:lnTo>
                    <a:pt x="255651" y="113766"/>
                  </a:lnTo>
                  <a:lnTo>
                    <a:pt x="235331" y="111480"/>
                  </a:lnTo>
                  <a:lnTo>
                    <a:pt x="232283" y="119024"/>
                  </a:lnTo>
                  <a:lnTo>
                    <a:pt x="228219" y="124510"/>
                  </a:lnTo>
                  <a:lnTo>
                    <a:pt x="218059" y="131394"/>
                  </a:lnTo>
                  <a:lnTo>
                    <a:pt x="211963" y="133108"/>
                  </a:lnTo>
                  <a:lnTo>
                    <a:pt x="204724" y="133108"/>
                  </a:lnTo>
                  <a:lnTo>
                    <a:pt x="170764" y="105473"/>
                  </a:lnTo>
                  <a:lnTo>
                    <a:pt x="169672" y="97294"/>
                  </a:lnTo>
                  <a:lnTo>
                    <a:pt x="256159" y="97294"/>
                  </a:lnTo>
                  <a:lnTo>
                    <a:pt x="256286" y="92532"/>
                  </a:lnTo>
                  <a:close/>
                </a:path>
                <a:path w="913764" h="188595">
                  <a:moveTo>
                    <a:pt x="373253" y="0"/>
                  </a:moveTo>
                  <a:lnTo>
                    <a:pt x="355346" y="0"/>
                  </a:lnTo>
                  <a:lnTo>
                    <a:pt x="355346" y="94322"/>
                  </a:lnTo>
                  <a:lnTo>
                    <a:pt x="354774" y="103517"/>
                  </a:lnTo>
                  <a:lnTo>
                    <a:pt x="332994" y="133108"/>
                  </a:lnTo>
                  <a:lnTo>
                    <a:pt x="315849" y="133108"/>
                  </a:lnTo>
                  <a:lnTo>
                    <a:pt x="292862" y="92824"/>
                  </a:lnTo>
                  <a:lnTo>
                    <a:pt x="293408" y="83070"/>
                  </a:lnTo>
                  <a:lnTo>
                    <a:pt x="314833" y="52451"/>
                  </a:lnTo>
                  <a:lnTo>
                    <a:pt x="332486" y="52451"/>
                  </a:lnTo>
                  <a:lnTo>
                    <a:pt x="354774" y="84226"/>
                  </a:lnTo>
                  <a:lnTo>
                    <a:pt x="355346" y="94322"/>
                  </a:lnTo>
                  <a:lnTo>
                    <a:pt x="355346" y="0"/>
                  </a:lnTo>
                  <a:lnTo>
                    <a:pt x="353695" y="0"/>
                  </a:lnTo>
                  <a:lnTo>
                    <a:pt x="353695" y="52146"/>
                  </a:lnTo>
                  <a:lnTo>
                    <a:pt x="350266" y="47853"/>
                  </a:lnTo>
                  <a:lnTo>
                    <a:pt x="345821" y="44361"/>
                  </a:lnTo>
                  <a:lnTo>
                    <a:pt x="334899" y="39001"/>
                  </a:lnTo>
                  <a:lnTo>
                    <a:pt x="328676" y="37668"/>
                  </a:lnTo>
                  <a:lnTo>
                    <a:pt x="321691" y="37668"/>
                  </a:lnTo>
                  <a:lnTo>
                    <a:pt x="285711" y="52857"/>
                  </a:lnTo>
                  <a:lnTo>
                    <a:pt x="272669" y="92824"/>
                  </a:lnTo>
                  <a:lnTo>
                    <a:pt x="273062" y="100685"/>
                  </a:lnTo>
                  <a:lnTo>
                    <a:pt x="291566" y="137045"/>
                  </a:lnTo>
                  <a:lnTo>
                    <a:pt x="322580" y="147789"/>
                  </a:lnTo>
                  <a:lnTo>
                    <a:pt x="332600" y="146812"/>
                  </a:lnTo>
                  <a:lnTo>
                    <a:pt x="341337" y="143878"/>
                  </a:lnTo>
                  <a:lnTo>
                    <a:pt x="348792" y="138988"/>
                  </a:lnTo>
                  <a:lnTo>
                    <a:pt x="354063" y="133108"/>
                  </a:lnTo>
                  <a:lnTo>
                    <a:pt x="354965" y="132118"/>
                  </a:lnTo>
                  <a:lnTo>
                    <a:pt x="354965" y="145415"/>
                  </a:lnTo>
                  <a:lnTo>
                    <a:pt x="373253" y="145415"/>
                  </a:lnTo>
                  <a:lnTo>
                    <a:pt x="373253" y="132118"/>
                  </a:lnTo>
                  <a:lnTo>
                    <a:pt x="373253" y="52451"/>
                  </a:lnTo>
                  <a:lnTo>
                    <a:pt x="373253" y="52146"/>
                  </a:lnTo>
                  <a:lnTo>
                    <a:pt x="373253" y="0"/>
                  </a:lnTo>
                  <a:close/>
                </a:path>
                <a:path w="913764" h="188595">
                  <a:moveTo>
                    <a:pt x="497078" y="40043"/>
                  </a:moveTo>
                  <a:lnTo>
                    <a:pt x="477520" y="40043"/>
                  </a:lnTo>
                  <a:lnTo>
                    <a:pt x="477520" y="105498"/>
                  </a:lnTo>
                  <a:lnTo>
                    <a:pt x="476377" y="112356"/>
                  </a:lnTo>
                  <a:lnTo>
                    <a:pt x="474103" y="117335"/>
                  </a:lnTo>
                  <a:lnTo>
                    <a:pt x="472186" y="121818"/>
                  </a:lnTo>
                  <a:lnTo>
                    <a:pt x="468503" y="125552"/>
                  </a:lnTo>
                  <a:lnTo>
                    <a:pt x="458089" y="131038"/>
                  </a:lnTo>
                  <a:lnTo>
                    <a:pt x="452628" y="132422"/>
                  </a:lnTo>
                  <a:lnTo>
                    <a:pt x="440817" y="132422"/>
                  </a:lnTo>
                  <a:lnTo>
                    <a:pt x="435864" y="131076"/>
                  </a:lnTo>
                  <a:lnTo>
                    <a:pt x="431927" y="128397"/>
                  </a:lnTo>
                  <a:lnTo>
                    <a:pt x="427863" y="125717"/>
                  </a:lnTo>
                  <a:lnTo>
                    <a:pt x="425196" y="122034"/>
                  </a:lnTo>
                  <a:lnTo>
                    <a:pt x="423976" y="117094"/>
                  </a:lnTo>
                  <a:lnTo>
                    <a:pt x="423164" y="114096"/>
                  </a:lnTo>
                  <a:lnTo>
                    <a:pt x="422783" y="107810"/>
                  </a:lnTo>
                  <a:lnTo>
                    <a:pt x="422783" y="40043"/>
                  </a:lnTo>
                  <a:lnTo>
                    <a:pt x="403225" y="40043"/>
                  </a:lnTo>
                  <a:lnTo>
                    <a:pt x="403301" y="114096"/>
                  </a:lnTo>
                  <a:lnTo>
                    <a:pt x="410464" y="135242"/>
                  </a:lnTo>
                  <a:lnTo>
                    <a:pt x="413258" y="138849"/>
                  </a:lnTo>
                  <a:lnTo>
                    <a:pt x="417703" y="141846"/>
                  </a:lnTo>
                  <a:lnTo>
                    <a:pt x="423672" y="144221"/>
                  </a:lnTo>
                  <a:lnTo>
                    <a:pt x="429514" y="146608"/>
                  </a:lnTo>
                  <a:lnTo>
                    <a:pt x="435991" y="147789"/>
                  </a:lnTo>
                  <a:lnTo>
                    <a:pt x="442849" y="147789"/>
                  </a:lnTo>
                  <a:lnTo>
                    <a:pt x="453847" y="146685"/>
                  </a:lnTo>
                  <a:lnTo>
                    <a:pt x="463626" y="143332"/>
                  </a:lnTo>
                  <a:lnTo>
                    <a:pt x="472186" y="137756"/>
                  </a:lnTo>
                  <a:lnTo>
                    <a:pt x="477202" y="132422"/>
                  </a:lnTo>
                  <a:lnTo>
                    <a:pt x="479552" y="129933"/>
                  </a:lnTo>
                  <a:lnTo>
                    <a:pt x="479552" y="145415"/>
                  </a:lnTo>
                  <a:lnTo>
                    <a:pt x="497078" y="145415"/>
                  </a:lnTo>
                  <a:lnTo>
                    <a:pt x="497078" y="129933"/>
                  </a:lnTo>
                  <a:lnTo>
                    <a:pt x="497078" y="40043"/>
                  </a:lnTo>
                  <a:close/>
                </a:path>
                <a:path w="913764" h="188595">
                  <a:moveTo>
                    <a:pt x="626745" y="145415"/>
                  </a:moveTo>
                  <a:lnTo>
                    <a:pt x="587095" y="91541"/>
                  </a:lnTo>
                  <a:lnTo>
                    <a:pt x="580745" y="82905"/>
                  </a:lnTo>
                  <a:lnTo>
                    <a:pt x="577977" y="79133"/>
                  </a:lnTo>
                  <a:lnTo>
                    <a:pt x="622300" y="40043"/>
                  </a:lnTo>
                  <a:lnTo>
                    <a:pt x="596900" y="40043"/>
                  </a:lnTo>
                  <a:lnTo>
                    <a:pt x="550418" y="82905"/>
                  </a:lnTo>
                  <a:lnTo>
                    <a:pt x="550418" y="0"/>
                  </a:lnTo>
                  <a:lnTo>
                    <a:pt x="530733" y="0"/>
                  </a:lnTo>
                  <a:lnTo>
                    <a:pt x="530733" y="145415"/>
                  </a:lnTo>
                  <a:lnTo>
                    <a:pt x="550418" y="145415"/>
                  </a:lnTo>
                  <a:lnTo>
                    <a:pt x="550418" y="103644"/>
                  </a:lnTo>
                  <a:lnTo>
                    <a:pt x="564261" y="91541"/>
                  </a:lnTo>
                  <a:lnTo>
                    <a:pt x="602488" y="145415"/>
                  </a:lnTo>
                  <a:lnTo>
                    <a:pt x="626745" y="145415"/>
                  </a:lnTo>
                  <a:close/>
                </a:path>
                <a:path w="913764" h="188595">
                  <a:moveTo>
                    <a:pt x="735203" y="40043"/>
                  </a:moveTo>
                  <a:lnTo>
                    <a:pt x="715645" y="40043"/>
                  </a:lnTo>
                  <a:lnTo>
                    <a:pt x="715645" y="105498"/>
                  </a:lnTo>
                  <a:lnTo>
                    <a:pt x="714502" y="112356"/>
                  </a:lnTo>
                  <a:lnTo>
                    <a:pt x="712228" y="117335"/>
                  </a:lnTo>
                  <a:lnTo>
                    <a:pt x="710311" y="121818"/>
                  </a:lnTo>
                  <a:lnTo>
                    <a:pt x="706628" y="125552"/>
                  </a:lnTo>
                  <a:lnTo>
                    <a:pt x="696214" y="131038"/>
                  </a:lnTo>
                  <a:lnTo>
                    <a:pt x="690753" y="132422"/>
                  </a:lnTo>
                  <a:lnTo>
                    <a:pt x="678942" y="132422"/>
                  </a:lnTo>
                  <a:lnTo>
                    <a:pt x="673989" y="131076"/>
                  </a:lnTo>
                  <a:lnTo>
                    <a:pt x="670052" y="128397"/>
                  </a:lnTo>
                  <a:lnTo>
                    <a:pt x="665988" y="125717"/>
                  </a:lnTo>
                  <a:lnTo>
                    <a:pt x="663321" y="122034"/>
                  </a:lnTo>
                  <a:lnTo>
                    <a:pt x="662101" y="117094"/>
                  </a:lnTo>
                  <a:lnTo>
                    <a:pt x="661289" y="114096"/>
                  </a:lnTo>
                  <a:lnTo>
                    <a:pt x="660908" y="107810"/>
                  </a:lnTo>
                  <a:lnTo>
                    <a:pt x="660908" y="40043"/>
                  </a:lnTo>
                  <a:lnTo>
                    <a:pt x="641350" y="40043"/>
                  </a:lnTo>
                  <a:lnTo>
                    <a:pt x="641426" y="114096"/>
                  </a:lnTo>
                  <a:lnTo>
                    <a:pt x="648589" y="135242"/>
                  </a:lnTo>
                  <a:lnTo>
                    <a:pt x="651383" y="138849"/>
                  </a:lnTo>
                  <a:lnTo>
                    <a:pt x="655828" y="141846"/>
                  </a:lnTo>
                  <a:lnTo>
                    <a:pt x="661797" y="144221"/>
                  </a:lnTo>
                  <a:lnTo>
                    <a:pt x="667639" y="146608"/>
                  </a:lnTo>
                  <a:lnTo>
                    <a:pt x="674116" y="147789"/>
                  </a:lnTo>
                  <a:lnTo>
                    <a:pt x="680974" y="147789"/>
                  </a:lnTo>
                  <a:lnTo>
                    <a:pt x="691972" y="146685"/>
                  </a:lnTo>
                  <a:lnTo>
                    <a:pt x="701751" y="143332"/>
                  </a:lnTo>
                  <a:lnTo>
                    <a:pt x="710311" y="137756"/>
                  </a:lnTo>
                  <a:lnTo>
                    <a:pt x="715327" y="132422"/>
                  </a:lnTo>
                  <a:lnTo>
                    <a:pt x="717677" y="129933"/>
                  </a:lnTo>
                  <a:lnTo>
                    <a:pt x="717677" y="145415"/>
                  </a:lnTo>
                  <a:lnTo>
                    <a:pt x="735203" y="145415"/>
                  </a:lnTo>
                  <a:lnTo>
                    <a:pt x="735203" y="129933"/>
                  </a:lnTo>
                  <a:lnTo>
                    <a:pt x="735203" y="40043"/>
                  </a:lnTo>
                  <a:close/>
                </a:path>
                <a:path w="913764" h="188595">
                  <a:moveTo>
                    <a:pt x="785114" y="40043"/>
                  </a:moveTo>
                  <a:lnTo>
                    <a:pt x="765429" y="40043"/>
                  </a:lnTo>
                  <a:lnTo>
                    <a:pt x="765429" y="160426"/>
                  </a:lnTo>
                  <a:lnTo>
                    <a:pt x="764413" y="166471"/>
                  </a:lnTo>
                  <a:lnTo>
                    <a:pt x="762508" y="168884"/>
                  </a:lnTo>
                  <a:lnTo>
                    <a:pt x="760476" y="171297"/>
                  </a:lnTo>
                  <a:lnTo>
                    <a:pt x="757555" y="172504"/>
                  </a:lnTo>
                  <a:lnTo>
                    <a:pt x="751332" y="172504"/>
                  </a:lnTo>
                  <a:lnTo>
                    <a:pt x="748157" y="172034"/>
                  </a:lnTo>
                  <a:lnTo>
                    <a:pt x="744220" y="171107"/>
                  </a:lnTo>
                  <a:lnTo>
                    <a:pt x="740537" y="186296"/>
                  </a:lnTo>
                  <a:lnTo>
                    <a:pt x="745502" y="187566"/>
                  </a:lnTo>
                  <a:lnTo>
                    <a:pt x="750697" y="188175"/>
                  </a:lnTo>
                  <a:lnTo>
                    <a:pt x="755904" y="188175"/>
                  </a:lnTo>
                  <a:lnTo>
                    <a:pt x="782294" y="172504"/>
                  </a:lnTo>
                  <a:lnTo>
                    <a:pt x="783691" y="167678"/>
                  </a:lnTo>
                  <a:lnTo>
                    <a:pt x="784758" y="160159"/>
                  </a:lnTo>
                  <a:lnTo>
                    <a:pt x="785114" y="151168"/>
                  </a:lnTo>
                  <a:lnTo>
                    <a:pt x="785114" y="40043"/>
                  </a:lnTo>
                  <a:close/>
                </a:path>
                <a:path w="913764" h="188595">
                  <a:moveTo>
                    <a:pt x="785114" y="0"/>
                  </a:moveTo>
                  <a:lnTo>
                    <a:pt x="765429" y="0"/>
                  </a:lnTo>
                  <a:lnTo>
                    <a:pt x="765429" y="20701"/>
                  </a:lnTo>
                  <a:lnTo>
                    <a:pt x="785114" y="20701"/>
                  </a:lnTo>
                  <a:lnTo>
                    <a:pt x="785114" y="0"/>
                  </a:lnTo>
                  <a:close/>
                </a:path>
                <a:path w="913764" h="188595">
                  <a:moveTo>
                    <a:pt x="913511" y="92532"/>
                  </a:moveTo>
                  <a:lnTo>
                    <a:pt x="912761" y="82613"/>
                  </a:lnTo>
                  <a:lnTo>
                    <a:pt x="912583" y="80225"/>
                  </a:lnTo>
                  <a:lnTo>
                    <a:pt x="909802" y="69367"/>
                  </a:lnTo>
                  <a:lnTo>
                    <a:pt x="905205" y="59982"/>
                  </a:lnTo>
                  <a:lnTo>
                    <a:pt x="899020" y="52349"/>
                  </a:lnTo>
                  <a:lnTo>
                    <a:pt x="898779" y="52044"/>
                  </a:lnTo>
                  <a:lnTo>
                    <a:pt x="892683" y="47218"/>
                  </a:lnTo>
                  <a:lnTo>
                    <a:pt x="892683" y="82613"/>
                  </a:lnTo>
                  <a:lnTo>
                    <a:pt x="828040" y="82613"/>
                  </a:lnTo>
                  <a:lnTo>
                    <a:pt x="851916" y="52349"/>
                  </a:lnTo>
                  <a:lnTo>
                    <a:pt x="860933" y="52349"/>
                  </a:lnTo>
                  <a:lnTo>
                    <a:pt x="892683" y="82613"/>
                  </a:lnTo>
                  <a:lnTo>
                    <a:pt x="892683" y="47218"/>
                  </a:lnTo>
                  <a:lnTo>
                    <a:pt x="890841" y="45758"/>
                  </a:lnTo>
                  <a:lnTo>
                    <a:pt x="881888" y="41262"/>
                  </a:lnTo>
                  <a:lnTo>
                    <a:pt x="871880" y="38569"/>
                  </a:lnTo>
                  <a:lnTo>
                    <a:pt x="860806" y="37668"/>
                  </a:lnTo>
                  <a:lnTo>
                    <a:pt x="849350" y="38595"/>
                  </a:lnTo>
                  <a:lnTo>
                    <a:pt x="815086" y="60439"/>
                  </a:lnTo>
                  <a:lnTo>
                    <a:pt x="806653" y="92532"/>
                  </a:lnTo>
                  <a:lnTo>
                    <a:pt x="806691" y="95173"/>
                  </a:lnTo>
                  <a:lnTo>
                    <a:pt x="821563" y="133553"/>
                  </a:lnTo>
                  <a:lnTo>
                    <a:pt x="861822" y="147789"/>
                  </a:lnTo>
                  <a:lnTo>
                    <a:pt x="871461" y="147243"/>
                  </a:lnTo>
                  <a:lnTo>
                    <a:pt x="901763" y="133108"/>
                  </a:lnTo>
                  <a:lnTo>
                    <a:pt x="905979" y="128130"/>
                  </a:lnTo>
                  <a:lnTo>
                    <a:pt x="909916" y="121412"/>
                  </a:lnTo>
                  <a:lnTo>
                    <a:pt x="912876" y="113766"/>
                  </a:lnTo>
                  <a:lnTo>
                    <a:pt x="892556" y="111480"/>
                  </a:lnTo>
                  <a:lnTo>
                    <a:pt x="889508" y="119024"/>
                  </a:lnTo>
                  <a:lnTo>
                    <a:pt x="885444" y="124510"/>
                  </a:lnTo>
                  <a:lnTo>
                    <a:pt x="875284" y="131394"/>
                  </a:lnTo>
                  <a:lnTo>
                    <a:pt x="869188" y="133108"/>
                  </a:lnTo>
                  <a:lnTo>
                    <a:pt x="861949" y="133108"/>
                  </a:lnTo>
                  <a:lnTo>
                    <a:pt x="827989" y="105473"/>
                  </a:lnTo>
                  <a:lnTo>
                    <a:pt x="826897" y="97294"/>
                  </a:lnTo>
                  <a:lnTo>
                    <a:pt x="913384" y="97294"/>
                  </a:lnTo>
                  <a:lnTo>
                    <a:pt x="913511" y="92532"/>
                  </a:lnTo>
                  <a:close/>
                </a:path>
              </a:pathLst>
            </a:custGeom>
            <a:solidFill>
              <a:srgbClr val="FFFFFF"/>
            </a:solidFill>
          </p:spPr>
          <p:txBody>
            <a:bodyPr wrap="square" lIns="0" tIns="0" rIns="0" bIns="0" rtlCol="0"/>
            <a:lstStyle/>
            <a:p>
              <a:endParaRPr/>
            </a:p>
          </p:txBody>
        </p:sp>
      </p:grpSp>
      <p:grpSp>
        <p:nvGrpSpPr>
          <p:cNvPr id="18" name="object 18"/>
          <p:cNvGrpSpPr/>
          <p:nvPr/>
        </p:nvGrpSpPr>
        <p:grpSpPr>
          <a:xfrm>
            <a:off x="4845337" y="1297281"/>
            <a:ext cx="3134360" cy="2065020"/>
            <a:chOff x="4883784" y="4244746"/>
            <a:chExt cx="3134360" cy="2065020"/>
          </a:xfrm>
        </p:grpSpPr>
        <p:pic>
          <p:nvPicPr>
            <p:cNvPr id="19" name="object 19"/>
            <p:cNvPicPr/>
            <p:nvPr/>
          </p:nvPicPr>
          <p:blipFill>
            <a:blip r:embed="rId4" cstate="print"/>
            <a:stretch>
              <a:fillRect/>
            </a:stretch>
          </p:blipFill>
          <p:spPr>
            <a:xfrm>
              <a:off x="4883784" y="4244746"/>
              <a:ext cx="2458719" cy="2065020"/>
            </a:xfrm>
            <a:prstGeom prst="rect">
              <a:avLst/>
            </a:prstGeom>
          </p:spPr>
        </p:pic>
        <p:sp>
          <p:nvSpPr>
            <p:cNvPr id="20" name="object 20"/>
            <p:cNvSpPr/>
            <p:nvPr/>
          </p:nvSpPr>
          <p:spPr>
            <a:xfrm>
              <a:off x="6767829" y="5033390"/>
              <a:ext cx="1250315" cy="1250950"/>
            </a:xfrm>
            <a:custGeom>
              <a:avLst/>
              <a:gdLst/>
              <a:ahLst/>
              <a:cxnLst/>
              <a:rect l="l" t="t" r="r" b="b"/>
              <a:pathLst>
                <a:path w="1250315" h="1250950">
                  <a:moveTo>
                    <a:pt x="648335" y="0"/>
                  </a:moveTo>
                  <a:lnTo>
                    <a:pt x="601979" y="0"/>
                  </a:lnTo>
                  <a:lnTo>
                    <a:pt x="556895" y="3174"/>
                  </a:lnTo>
                  <a:lnTo>
                    <a:pt x="511175" y="9524"/>
                  </a:lnTo>
                  <a:lnTo>
                    <a:pt x="466090" y="19684"/>
                  </a:lnTo>
                  <a:lnTo>
                    <a:pt x="422275" y="33019"/>
                  </a:lnTo>
                  <a:lnTo>
                    <a:pt x="379095" y="49529"/>
                  </a:lnTo>
                  <a:lnTo>
                    <a:pt x="336550" y="69849"/>
                  </a:lnTo>
                  <a:lnTo>
                    <a:pt x="295910" y="92709"/>
                  </a:lnTo>
                  <a:lnTo>
                    <a:pt x="256540" y="119379"/>
                  </a:lnTo>
                  <a:lnTo>
                    <a:pt x="218440" y="149224"/>
                  </a:lnTo>
                  <a:lnTo>
                    <a:pt x="182879" y="182879"/>
                  </a:lnTo>
                  <a:lnTo>
                    <a:pt x="149225" y="218439"/>
                  </a:lnTo>
                  <a:lnTo>
                    <a:pt x="119379" y="256539"/>
                  </a:lnTo>
                  <a:lnTo>
                    <a:pt x="92710" y="295909"/>
                  </a:lnTo>
                  <a:lnTo>
                    <a:pt x="69850" y="336549"/>
                  </a:lnTo>
                  <a:lnTo>
                    <a:pt x="49529" y="379094"/>
                  </a:lnTo>
                  <a:lnTo>
                    <a:pt x="33020" y="422274"/>
                  </a:lnTo>
                  <a:lnTo>
                    <a:pt x="19685" y="466089"/>
                  </a:lnTo>
                  <a:lnTo>
                    <a:pt x="9525" y="511174"/>
                  </a:lnTo>
                  <a:lnTo>
                    <a:pt x="3175" y="556920"/>
                  </a:lnTo>
                  <a:lnTo>
                    <a:pt x="0" y="602005"/>
                  </a:lnTo>
                  <a:lnTo>
                    <a:pt x="0" y="648360"/>
                  </a:lnTo>
                  <a:lnTo>
                    <a:pt x="3175" y="693445"/>
                  </a:lnTo>
                  <a:lnTo>
                    <a:pt x="9525" y="739165"/>
                  </a:lnTo>
                  <a:lnTo>
                    <a:pt x="19685" y="783615"/>
                  </a:lnTo>
                  <a:lnTo>
                    <a:pt x="33020" y="828065"/>
                  </a:lnTo>
                  <a:lnTo>
                    <a:pt x="49529" y="871245"/>
                  </a:lnTo>
                  <a:lnTo>
                    <a:pt x="69850" y="913790"/>
                  </a:lnTo>
                  <a:lnTo>
                    <a:pt x="92710" y="954430"/>
                  </a:lnTo>
                  <a:lnTo>
                    <a:pt x="119379" y="993800"/>
                  </a:lnTo>
                  <a:lnTo>
                    <a:pt x="149225" y="1031900"/>
                  </a:lnTo>
                  <a:lnTo>
                    <a:pt x="182879" y="1067460"/>
                  </a:lnTo>
                  <a:lnTo>
                    <a:pt x="218440" y="1101115"/>
                  </a:lnTo>
                  <a:lnTo>
                    <a:pt x="256540" y="1130960"/>
                  </a:lnTo>
                  <a:lnTo>
                    <a:pt x="295910" y="1157630"/>
                  </a:lnTo>
                  <a:lnTo>
                    <a:pt x="336550" y="1180490"/>
                  </a:lnTo>
                  <a:lnTo>
                    <a:pt x="379095" y="1200810"/>
                  </a:lnTo>
                  <a:lnTo>
                    <a:pt x="422275" y="1217320"/>
                  </a:lnTo>
                  <a:lnTo>
                    <a:pt x="466090" y="1230655"/>
                  </a:lnTo>
                  <a:lnTo>
                    <a:pt x="511175" y="1240815"/>
                  </a:lnTo>
                  <a:lnTo>
                    <a:pt x="556895" y="1247165"/>
                  </a:lnTo>
                  <a:lnTo>
                    <a:pt x="601979" y="1250340"/>
                  </a:lnTo>
                  <a:lnTo>
                    <a:pt x="648335" y="1250340"/>
                  </a:lnTo>
                  <a:lnTo>
                    <a:pt x="693420" y="1247165"/>
                  </a:lnTo>
                  <a:lnTo>
                    <a:pt x="739140" y="1240815"/>
                  </a:lnTo>
                  <a:lnTo>
                    <a:pt x="784225" y="1230655"/>
                  </a:lnTo>
                  <a:lnTo>
                    <a:pt x="828040" y="1217320"/>
                  </a:lnTo>
                  <a:lnTo>
                    <a:pt x="871220" y="1200810"/>
                  </a:lnTo>
                  <a:lnTo>
                    <a:pt x="913765" y="1180490"/>
                  </a:lnTo>
                  <a:lnTo>
                    <a:pt x="954404" y="1157630"/>
                  </a:lnTo>
                  <a:lnTo>
                    <a:pt x="993775" y="1130960"/>
                  </a:lnTo>
                  <a:lnTo>
                    <a:pt x="1031875" y="1101115"/>
                  </a:lnTo>
                  <a:lnTo>
                    <a:pt x="1067435" y="1067460"/>
                  </a:lnTo>
                  <a:lnTo>
                    <a:pt x="1101090" y="1031900"/>
                  </a:lnTo>
                  <a:lnTo>
                    <a:pt x="1130935" y="993800"/>
                  </a:lnTo>
                  <a:lnTo>
                    <a:pt x="1157604" y="954430"/>
                  </a:lnTo>
                  <a:lnTo>
                    <a:pt x="1180465" y="913790"/>
                  </a:lnTo>
                  <a:lnTo>
                    <a:pt x="1200785" y="871245"/>
                  </a:lnTo>
                  <a:lnTo>
                    <a:pt x="1217295" y="828065"/>
                  </a:lnTo>
                  <a:lnTo>
                    <a:pt x="1230629" y="783615"/>
                  </a:lnTo>
                  <a:lnTo>
                    <a:pt x="1240790" y="739165"/>
                  </a:lnTo>
                  <a:lnTo>
                    <a:pt x="1247140" y="693445"/>
                  </a:lnTo>
                  <a:lnTo>
                    <a:pt x="1250315" y="648360"/>
                  </a:lnTo>
                  <a:lnTo>
                    <a:pt x="1250315" y="602005"/>
                  </a:lnTo>
                  <a:lnTo>
                    <a:pt x="1247140" y="556920"/>
                  </a:lnTo>
                  <a:lnTo>
                    <a:pt x="1240790" y="511174"/>
                  </a:lnTo>
                  <a:lnTo>
                    <a:pt x="1230629" y="466089"/>
                  </a:lnTo>
                  <a:lnTo>
                    <a:pt x="1217295" y="422274"/>
                  </a:lnTo>
                  <a:lnTo>
                    <a:pt x="1200785" y="379094"/>
                  </a:lnTo>
                  <a:lnTo>
                    <a:pt x="1180465" y="336549"/>
                  </a:lnTo>
                  <a:lnTo>
                    <a:pt x="1157604" y="295909"/>
                  </a:lnTo>
                  <a:lnTo>
                    <a:pt x="1130935" y="256539"/>
                  </a:lnTo>
                  <a:lnTo>
                    <a:pt x="1101090" y="218439"/>
                  </a:lnTo>
                  <a:lnTo>
                    <a:pt x="1067435" y="182879"/>
                  </a:lnTo>
                  <a:lnTo>
                    <a:pt x="1031875" y="149224"/>
                  </a:lnTo>
                  <a:lnTo>
                    <a:pt x="993775" y="119379"/>
                  </a:lnTo>
                  <a:lnTo>
                    <a:pt x="954404" y="92709"/>
                  </a:lnTo>
                  <a:lnTo>
                    <a:pt x="913765" y="69849"/>
                  </a:lnTo>
                  <a:lnTo>
                    <a:pt x="871220" y="49529"/>
                  </a:lnTo>
                  <a:lnTo>
                    <a:pt x="828040" y="33019"/>
                  </a:lnTo>
                  <a:lnTo>
                    <a:pt x="784225" y="19684"/>
                  </a:lnTo>
                  <a:lnTo>
                    <a:pt x="739140" y="9524"/>
                  </a:lnTo>
                  <a:lnTo>
                    <a:pt x="693420" y="3174"/>
                  </a:lnTo>
                  <a:lnTo>
                    <a:pt x="648335" y="0"/>
                  </a:lnTo>
                  <a:close/>
                </a:path>
              </a:pathLst>
            </a:custGeom>
            <a:solidFill>
              <a:srgbClr val="77808E"/>
            </a:solidFill>
          </p:spPr>
          <p:txBody>
            <a:bodyPr wrap="square" lIns="0" tIns="0" rIns="0" bIns="0" rtlCol="0"/>
            <a:lstStyle/>
            <a:p>
              <a:endParaRPr/>
            </a:p>
          </p:txBody>
        </p:sp>
        <p:sp>
          <p:nvSpPr>
            <p:cNvPr id="21" name="object 21"/>
            <p:cNvSpPr/>
            <p:nvPr/>
          </p:nvSpPr>
          <p:spPr>
            <a:xfrm>
              <a:off x="6934978" y="5595543"/>
              <a:ext cx="1010919" cy="183515"/>
            </a:xfrm>
            <a:custGeom>
              <a:avLst/>
              <a:gdLst/>
              <a:ahLst/>
              <a:cxnLst/>
              <a:rect l="l" t="t" r="r" b="b"/>
              <a:pathLst>
                <a:path w="1010920" h="183514">
                  <a:moveTo>
                    <a:pt x="73135" y="0"/>
                  </a:moveTo>
                  <a:lnTo>
                    <a:pt x="31379" y="11519"/>
                  </a:lnTo>
                  <a:lnTo>
                    <a:pt x="5110" y="44908"/>
                  </a:lnTo>
                  <a:lnTo>
                    <a:pt x="0" y="77482"/>
                  </a:lnTo>
                  <a:lnTo>
                    <a:pt x="530" y="86639"/>
                  </a:lnTo>
                  <a:lnTo>
                    <a:pt x="19588" y="128854"/>
                  </a:lnTo>
                  <a:lnTo>
                    <a:pt x="52624" y="148029"/>
                  </a:lnTo>
                  <a:lnTo>
                    <a:pt x="73008" y="150507"/>
                  </a:lnTo>
                  <a:lnTo>
                    <a:pt x="82820" y="149947"/>
                  </a:lnTo>
                  <a:lnTo>
                    <a:pt x="121141" y="134035"/>
                  </a:lnTo>
                  <a:lnTo>
                    <a:pt x="72881" y="134035"/>
                  </a:lnTo>
                  <a:lnTo>
                    <a:pt x="62158" y="133080"/>
                  </a:lnTo>
                  <a:lnTo>
                    <a:pt x="29169" y="110649"/>
                  </a:lnTo>
                  <a:lnTo>
                    <a:pt x="20811" y="77482"/>
                  </a:lnTo>
                  <a:lnTo>
                    <a:pt x="21785" y="62237"/>
                  </a:lnTo>
                  <a:lnTo>
                    <a:pt x="44401" y="24463"/>
                  </a:lnTo>
                  <a:lnTo>
                    <a:pt x="73262" y="16560"/>
                  </a:lnTo>
                  <a:lnTo>
                    <a:pt x="121059" y="16560"/>
                  </a:lnTo>
                  <a:lnTo>
                    <a:pt x="119212" y="14910"/>
                  </a:lnTo>
                  <a:lnTo>
                    <a:pt x="111235" y="9626"/>
                  </a:lnTo>
                  <a:lnTo>
                    <a:pt x="102495" y="5411"/>
                  </a:lnTo>
                  <a:lnTo>
                    <a:pt x="93232" y="2403"/>
                  </a:lnTo>
                  <a:lnTo>
                    <a:pt x="83445" y="600"/>
                  </a:lnTo>
                  <a:lnTo>
                    <a:pt x="73135" y="0"/>
                  </a:lnTo>
                  <a:close/>
                </a:path>
                <a:path w="1010920" h="183514">
                  <a:moveTo>
                    <a:pt x="121059" y="16560"/>
                  </a:moveTo>
                  <a:lnTo>
                    <a:pt x="73262" y="16560"/>
                  </a:lnTo>
                  <a:lnTo>
                    <a:pt x="80616" y="17017"/>
                  </a:lnTo>
                  <a:lnTo>
                    <a:pt x="87613" y="18388"/>
                  </a:lnTo>
                  <a:lnTo>
                    <a:pt x="118982" y="44399"/>
                  </a:lnTo>
                  <a:lnTo>
                    <a:pt x="125205" y="75399"/>
                  </a:lnTo>
                  <a:lnTo>
                    <a:pt x="124296" y="88639"/>
                  </a:lnTo>
                  <a:lnTo>
                    <a:pt x="102616" y="125441"/>
                  </a:lnTo>
                  <a:lnTo>
                    <a:pt x="72881" y="134035"/>
                  </a:lnTo>
                  <a:lnTo>
                    <a:pt x="121141" y="134035"/>
                  </a:lnTo>
                  <a:lnTo>
                    <a:pt x="143715" y="96466"/>
                  </a:lnTo>
                  <a:lnTo>
                    <a:pt x="146027" y="75399"/>
                  </a:lnTo>
                  <a:lnTo>
                    <a:pt x="145483" y="64874"/>
                  </a:lnTo>
                  <a:lnTo>
                    <a:pt x="132166" y="28327"/>
                  </a:lnTo>
                  <a:lnTo>
                    <a:pt x="126189" y="21143"/>
                  </a:lnTo>
                  <a:lnTo>
                    <a:pt x="121059" y="16560"/>
                  </a:lnTo>
                  <a:close/>
                </a:path>
                <a:path w="1010920" h="183514">
                  <a:moveTo>
                    <a:pt x="213597" y="40284"/>
                  </a:moveTo>
                  <a:lnTo>
                    <a:pt x="176576" y="54675"/>
                  </a:lnTo>
                  <a:lnTo>
                    <a:pt x="163178" y="95745"/>
                  </a:lnTo>
                  <a:lnTo>
                    <a:pt x="164035" y="108172"/>
                  </a:lnTo>
                  <a:lnTo>
                    <a:pt x="184395" y="142455"/>
                  </a:lnTo>
                  <a:lnTo>
                    <a:pt x="213470" y="150406"/>
                  </a:lnTo>
                  <a:lnTo>
                    <a:pt x="222163" y="149765"/>
                  </a:lnTo>
                  <a:lnTo>
                    <a:pt x="230154" y="147842"/>
                  </a:lnTo>
                  <a:lnTo>
                    <a:pt x="237455" y="144635"/>
                  </a:lnTo>
                  <a:lnTo>
                    <a:pt x="244077" y="140144"/>
                  </a:lnTo>
                  <a:lnTo>
                    <a:pt x="248487" y="135724"/>
                  </a:lnTo>
                  <a:lnTo>
                    <a:pt x="204072" y="135724"/>
                  </a:lnTo>
                  <a:lnTo>
                    <a:pt x="196579" y="132524"/>
                  </a:lnTo>
                  <a:lnTo>
                    <a:pt x="182355" y="95250"/>
                  </a:lnTo>
                  <a:lnTo>
                    <a:pt x="182922" y="85484"/>
                  </a:lnTo>
                  <a:lnTo>
                    <a:pt x="204834" y="54965"/>
                  </a:lnTo>
                  <a:lnTo>
                    <a:pt x="249158" y="54965"/>
                  </a:lnTo>
                  <a:lnTo>
                    <a:pt x="248272" y="53756"/>
                  </a:lnTo>
                  <a:lnTo>
                    <a:pt x="243061" y="48958"/>
                  </a:lnTo>
                  <a:lnTo>
                    <a:pt x="236921" y="45160"/>
                  </a:lnTo>
                  <a:lnTo>
                    <a:pt x="229948" y="42449"/>
                  </a:lnTo>
                  <a:lnTo>
                    <a:pt x="222165" y="40825"/>
                  </a:lnTo>
                  <a:lnTo>
                    <a:pt x="213597" y="40284"/>
                  </a:lnTo>
                  <a:close/>
                </a:path>
                <a:path w="1010920" h="183514">
                  <a:moveTo>
                    <a:pt x="241029" y="109435"/>
                  </a:moveTo>
                  <a:lnTo>
                    <a:pt x="239759" y="118364"/>
                  </a:lnTo>
                  <a:lnTo>
                    <a:pt x="236584" y="124980"/>
                  </a:lnTo>
                  <a:lnTo>
                    <a:pt x="231631" y="129273"/>
                  </a:lnTo>
                  <a:lnTo>
                    <a:pt x="226805" y="133578"/>
                  </a:lnTo>
                  <a:lnTo>
                    <a:pt x="220582" y="135724"/>
                  </a:lnTo>
                  <a:lnTo>
                    <a:pt x="248487" y="135724"/>
                  </a:lnTo>
                  <a:lnTo>
                    <a:pt x="249692" y="134517"/>
                  </a:lnTo>
                  <a:lnTo>
                    <a:pt x="254141" y="127904"/>
                  </a:lnTo>
                  <a:lnTo>
                    <a:pt x="257400" y="120306"/>
                  </a:lnTo>
                  <a:lnTo>
                    <a:pt x="259444" y="111721"/>
                  </a:lnTo>
                  <a:lnTo>
                    <a:pt x="241029" y="109435"/>
                  </a:lnTo>
                  <a:close/>
                </a:path>
                <a:path w="1010920" h="183514">
                  <a:moveTo>
                    <a:pt x="249158" y="54965"/>
                  </a:moveTo>
                  <a:lnTo>
                    <a:pt x="220582" y="54965"/>
                  </a:lnTo>
                  <a:lnTo>
                    <a:pt x="225916" y="56743"/>
                  </a:lnTo>
                  <a:lnTo>
                    <a:pt x="230234" y="60325"/>
                  </a:lnTo>
                  <a:lnTo>
                    <a:pt x="234679" y="63893"/>
                  </a:lnTo>
                  <a:lnTo>
                    <a:pt x="237727" y="69215"/>
                  </a:lnTo>
                  <a:lnTo>
                    <a:pt x="239505" y="76301"/>
                  </a:lnTo>
                  <a:lnTo>
                    <a:pt x="257666" y="73621"/>
                  </a:lnTo>
                  <a:lnTo>
                    <a:pt x="255598" y="66087"/>
                  </a:lnTo>
                  <a:lnTo>
                    <a:pt x="252459" y="59466"/>
                  </a:lnTo>
                  <a:lnTo>
                    <a:pt x="249158" y="54965"/>
                  </a:lnTo>
                  <a:close/>
                </a:path>
                <a:path w="1010920" h="183514">
                  <a:moveTo>
                    <a:pt x="356509" y="56553"/>
                  </a:moveTo>
                  <a:lnTo>
                    <a:pt x="334120" y="56553"/>
                  </a:lnTo>
                  <a:lnTo>
                    <a:pt x="263762" y="133540"/>
                  </a:lnTo>
                  <a:lnTo>
                    <a:pt x="263762" y="148031"/>
                  </a:lnTo>
                  <a:lnTo>
                    <a:pt x="361679" y="148031"/>
                  </a:lnTo>
                  <a:lnTo>
                    <a:pt x="361679" y="133540"/>
                  </a:lnTo>
                  <a:lnTo>
                    <a:pt x="286876" y="133540"/>
                  </a:lnTo>
                  <a:lnTo>
                    <a:pt x="298433" y="121335"/>
                  </a:lnTo>
                  <a:lnTo>
                    <a:pt x="356509" y="56553"/>
                  </a:lnTo>
                  <a:close/>
                </a:path>
                <a:path w="1010920" h="183514">
                  <a:moveTo>
                    <a:pt x="361679" y="132651"/>
                  </a:moveTo>
                  <a:lnTo>
                    <a:pt x="303132" y="132651"/>
                  </a:lnTo>
                  <a:lnTo>
                    <a:pt x="295258" y="132943"/>
                  </a:lnTo>
                  <a:lnTo>
                    <a:pt x="286876" y="133540"/>
                  </a:lnTo>
                  <a:lnTo>
                    <a:pt x="361679" y="133540"/>
                  </a:lnTo>
                  <a:lnTo>
                    <a:pt x="361679" y="132651"/>
                  </a:lnTo>
                  <a:close/>
                </a:path>
                <a:path w="1010920" h="183514">
                  <a:moveTo>
                    <a:pt x="358377" y="42659"/>
                  </a:moveTo>
                  <a:lnTo>
                    <a:pt x="267953" y="42659"/>
                  </a:lnTo>
                  <a:lnTo>
                    <a:pt x="267953" y="57150"/>
                  </a:lnTo>
                  <a:lnTo>
                    <a:pt x="319134" y="57150"/>
                  </a:lnTo>
                  <a:lnTo>
                    <a:pt x="326119" y="56946"/>
                  </a:lnTo>
                  <a:lnTo>
                    <a:pt x="334120" y="56553"/>
                  </a:lnTo>
                  <a:lnTo>
                    <a:pt x="356509" y="56553"/>
                  </a:lnTo>
                  <a:lnTo>
                    <a:pt x="358377" y="54470"/>
                  </a:lnTo>
                  <a:lnTo>
                    <a:pt x="358377" y="42659"/>
                  </a:lnTo>
                  <a:close/>
                </a:path>
                <a:path w="1010920" h="183514">
                  <a:moveTo>
                    <a:pt x="378697" y="171843"/>
                  </a:moveTo>
                  <a:lnTo>
                    <a:pt x="380044" y="182956"/>
                  </a:lnTo>
                  <a:lnTo>
                    <a:pt x="413468" y="182956"/>
                  </a:lnTo>
                  <a:lnTo>
                    <a:pt x="416416" y="179616"/>
                  </a:lnTo>
                  <a:lnTo>
                    <a:pt x="419871" y="173431"/>
                  </a:lnTo>
                  <a:lnTo>
                    <a:pt x="386317" y="173431"/>
                  </a:lnTo>
                  <a:lnTo>
                    <a:pt x="382761" y="172897"/>
                  </a:lnTo>
                  <a:lnTo>
                    <a:pt x="378697" y="171843"/>
                  </a:lnTo>
                  <a:close/>
                </a:path>
                <a:path w="1010920" h="183514">
                  <a:moveTo>
                    <a:pt x="391143" y="42659"/>
                  </a:moveTo>
                  <a:lnTo>
                    <a:pt x="370950" y="42659"/>
                  </a:lnTo>
                  <a:lnTo>
                    <a:pt x="412987" y="148234"/>
                  </a:lnTo>
                  <a:lnTo>
                    <a:pt x="412225" y="150152"/>
                  </a:lnTo>
                  <a:lnTo>
                    <a:pt x="411590" y="151599"/>
                  </a:lnTo>
                  <a:lnTo>
                    <a:pt x="411336" y="152590"/>
                  </a:lnTo>
                  <a:lnTo>
                    <a:pt x="408669" y="159677"/>
                  </a:lnTo>
                  <a:lnTo>
                    <a:pt x="406764" y="164109"/>
                  </a:lnTo>
                  <a:lnTo>
                    <a:pt x="405494" y="165887"/>
                  </a:lnTo>
                  <a:lnTo>
                    <a:pt x="403970" y="168275"/>
                  </a:lnTo>
                  <a:lnTo>
                    <a:pt x="401938" y="170129"/>
                  </a:lnTo>
                  <a:lnTo>
                    <a:pt x="396858" y="172770"/>
                  </a:lnTo>
                  <a:lnTo>
                    <a:pt x="393556" y="173431"/>
                  </a:lnTo>
                  <a:lnTo>
                    <a:pt x="419871" y="173431"/>
                  </a:lnTo>
                  <a:lnTo>
                    <a:pt x="438783" y="128092"/>
                  </a:lnTo>
                  <a:lnTo>
                    <a:pt x="422258" y="128092"/>
                  </a:lnTo>
                  <a:lnTo>
                    <a:pt x="420398" y="121765"/>
                  </a:lnTo>
                  <a:lnTo>
                    <a:pt x="418432" y="115587"/>
                  </a:lnTo>
                  <a:lnTo>
                    <a:pt x="416346" y="109559"/>
                  </a:lnTo>
                  <a:lnTo>
                    <a:pt x="391143" y="42659"/>
                  </a:lnTo>
                  <a:close/>
                </a:path>
                <a:path w="1010920" h="183514">
                  <a:moveTo>
                    <a:pt x="472296" y="42659"/>
                  </a:moveTo>
                  <a:lnTo>
                    <a:pt x="453627" y="42659"/>
                  </a:lnTo>
                  <a:lnTo>
                    <a:pt x="429878" y="104076"/>
                  </a:lnTo>
                  <a:lnTo>
                    <a:pt x="426957" y="111887"/>
                  </a:lnTo>
                  <a:lnTo>
                    <a:pt x="424417" y="119888"/>
                  </a:lnTo>
                  <a:lnTo>
                    <a:pt x="422258" y="128092"/>
                  </a:lnTo>
                  <a:lnTo>
                    <a:pt x="438783" y="128092"/>
                  </a:lnTo>
                  <a:lnTo>
                    <a:pt x="472296" y="42659"/>
                  </a:lnTo>
                  <a:close/>
                </a:path>
                <a:path w="1010920" h="183514">
                  <a:moveTo>
                    <a:pt x="500617" y="113804"/>
                  </a:moveTo>
                  <a:lnTo>
                    <a:pt x="482075" y="116573"/>
                  </a:lnTo>
                  <a:lnTo>
                    <a:pt x="484120" y="124448"/>
                  </a:lnTo>
                  <a:lnTo>
                    <a:pt x="487202" y="131291"/>
                  </a:lnTo>
                  <a:lnTo>
                    <a:pt x="529319" y="150406"/>
                  </a:lnTo>
                  <a:lnTo>
                    <a:pt x="537955" y="150406"/>
                  </a:lnTo>
                  <a:lnTo>
                    <a:pt x="545829" y="148971"/>
                  </a:lnTo>
                  <a:lnTo>
                    <a:pt x="559545" y="143217"/>
                  </a:lnTo>
                  <a:lnTo>
                    <a:pt x="564752" y="139153"/>
                  </a:lnTo>
                  <a:lnTo>
                    <a:pt x="567154" y="135724"/>
                  </a:lnTo>
                  <a:lnTo>
                    <a:pt x="520683" y="135724"/>
                  </a:lnTo>
                  <a:lnTo>
                    <a:pt x="514079" y="133845"/>
                  </a:lnTo>
                  <a:lnTo>
                    <a:pt x="509253" y="130073"/>
                  </a:lnTo>
                  <a:lnTo>
                    <a:pt x="504554" y="126301"/>
                  </a:lnTo>
                  <a:lnTo>
                    <a:pt x="501633" y="120878"/>
                  </a:lnTo>
                  <a:lnTo>
                    <a:pt x="500617" y="113804"/>
                  </a:lnTo>
                  <a:close/>
                </a:path>
                <a:path w="1010920" h="183514">
                  <a:moveTo>
                    <a:pt x="534526" y="40284"/>
                  </a:moveTo>
                  <a:lnTo>
                    <a:pt x="520175" y="40284"/>
                  </a:lnTo>
                  <a:lnTo>
                    <a:pt x="514714" y="40995"/>
                  </a:lnTo>
                  <a:lnTo>
                    <a:pt x="504681" y="43840"/>
                  </a:lnTo>
                  <a:lnTo>
                    <a:pt x="500744" y="45567"/>
                  </a:lnTo>
                  <a:lnTo>
                    <a:pt x="497823" y="47625"/>
                  </a:lnTo>
                  <a:lnTo>
                    <a:pt x="493886" y="50266"/>
                  </a:lnTo>
                  <a:lnTo>
                    <a:pt x="490838" y="53593"/>
                  </a:lnTo>
                  <a:lnTo>
                    <a:pt x="486266" y="61595"/>
                  </a:lnTo>
                  <a:lnTo>
                    <a:pt x="485123" y="65938"/>
                  </a:lnTo>
                  <a:lnTo>
                    <a:pt x="485123" y="75793"/>
                  </a:lnTo>
                  <a:lnTo>
                    <a:pt x="486520" y="80518"/>
                  </a:lnTo>
                  <a:lnTo>
                    <a:pt x="489314" y="84785"/>
                  </a:lnTo>
                  <a:lnTo>
                    <a:pt x="491981" y="89039"/>
                  </a:lnTo>
                  <a:lnTo>
                    <a:pt x="529954" y="103378"/>
                  </a:lnTo>
                  <a:lnTo>
                    <a:pt x="540114" y="105829"/>
                  </a:lnTo>
                  <a:lnTo>
                    <a:pt x="546591" y="107848"/>
                  </a:lnTo>
                  <a:lnTo>
                    <a:pt x="552814" y="111747"/>
                  </a:lnTo>
                  <a:lnTo>
                    <a:pt x="554592" y="114922"/>
                  </a:lnTo>
                  <a:lnTo>
                    <a:pt x="554592" y="123456"/>
                  </a:lnTo>
                  <a:lnTo>
                    <a:pt x="552560" y="127381"/>
                  </a:lnTo>
                  <a:lnTo>
                    <a:pt x="544178" y="134061"/>
                  </a:lnTo>
                  <a:lnTo>
                    <a:pt x="537828" y="135724"/>
                  </a:lnTo>
                  <a:lnTo>
                    <a:pt x="567154" y="135724"/>
                  </a:lnTo>
                  <a:lnTo>
                    <a:pt x="572118" y="128638"/>
                  </a:lnTo>
                  <a:lnTo>
                    <a:pt x="573896" y="123024"/>
                  </a:lnTo>
                  <a:lnTo>
                    <a:pt x="573896" y="110985"/>
                  </a:lnTo>
                  <a:lnTo>
                    <a:pt x="538540" y="86549"/>
                  </a:lnTo>
                  <a:lnTo>
                    <a:pt x="520175" y="81749"/>
                  </a:lnTo>
                  <a:lnTo>
                    <a:pt x="514587" y="80225"/>
                  </a:lnTo>
                  <a:lnTo>
                    <a:pt x="509507" y="78308"/>
                  </a:lnTo>
                  <a:lnTo>
                    <a:pt x="507094" y="76720"/>
                  </a:lnTo>
                  <a:lnTo>
                    <a:pt x="505570" y="74803"/>
                  </a:lnTo>
                  <a:lnTo>
                    <a:pt x="504046" y="72961"/>
                  </a:lnTo>
                  <a:lnTo>
                    <a:pt x="503284" y="70866"/>
                  </a:lnTo>
                  <a:lnTo>
                    <a:pt x="503284" y="64922"/>
                  </a:lnTo>
                  <a:lnTo>
                    <a:pt x="505189" y="61747"/>
                  </a:lnTo>
                  <a:lnTo>
                    <a:pt x="508872" y="59029"/>
                  </a:lnTo>
                  <a:lnTo>
                    <a:pt x="512428" y="56324"/>
                  </a:lnTo>
                  <a:lnTo>
                    <a:pt x="518651" y="54965"/>
                  </a:lnTo>
                  <a:lnTo>
                    <a:pt x="564431" y="54965"/>
                  </a:lnTo>
                  <a:lnTo>
                    <a:pt x="563355" y="53530"/>
                  </a:lnTo>
                  <a:lnTo>
                    <a:pt x="560180" y="49453"/>
                  </a:lnTo>
                  <a:lnTo>
                    <a:pt x="555354" y="46228"/>
                  </a:lnTo>
                  <a:lnTo>
                    <a:pt x="542146" y="41465"/>
                  </a:lnTo>
                  <a:lnTo>
                    <a:pt x="534526" y="40284"/>
                  </a:lnTo>
                  <a:close/>
                </a:path>
                <a:path w="1010920" h="183514">
                  <a:moveTo>
                    <a:pt x="564431" y="54965"/>
                  </a:moveTo>
                  <a:lnTo>
                    <a:pt x="534526" y="54965"/>
                  </a:lnTo>
                  <a:lnTo>
                    <a:pt x="540241" y="56489"/>
                  </a:lnTo>
                  <a:lnTo>
                    <a:pt x="548115" y="62572"/>
                  </a:lnTo>
                  <a:lnTo>
                    <a:pt x="550528" y="66802"/>
                  </a:lnTo>
                  <a:lnTo>
                    <a:pt x="551417" y="72224"/>
                  </a:lnTo>
                  <a:lnTo>
                    <a:pt x="569705" y="69850"/>
                  </a:lnTo>
                  <a:lnTo>
                    <a:pt x="568562" y="63030"/>
                  </a:lnTo>
                  <a:lnTo>
                    <a:pt x="566403" y="57594"/>
                  </a:lnTo>
                  <a:lnTo>
                    <a:pt x="564431" y="54965"/>
                  </a:lnTo>
                  <a:close/>
                </a:path>
                <a:path w="1010920" h="183514">
                  <a:moveTo>
                    <a:pt x="677184" y="56553"/>
                  </a:moveTo>
                  <a:lnTo>
                    <a:pt x="654795" y="56553"/>
                  </a:lnTo>
                  <a:lnTo>
                    <a:pt x="584437" y="133540"/>
                  </a:lnTo>
                  <a:lnTo>
                    <a:pt x="584437" y="148031"/>
                  </a:lnTo>
                  <a:lnTo>
                    <a:pt x="682354" y="148031"/>
                  </a:lnTo>
                  <a:lnTo>
                    <a:pt x="682354" y="133540"/>
                  </a:lnTo>
                  <a:lnTo>
                    <a:pt x="607551" y="133540"/>
                  </a:lnTo>
                  <a:lnTo>
                    <a:pt x="619108" y="121335"/>
                  </a:lnTo>
                  <a:lnTo>
                    <a:pt x="677184" y="56553"/>
                  </a:lnTo>
                  <a:close/>
                </a:path>
                <a:path w="1010920" h="183514">
                  <a:moveTo>
                    <a:pt x="682354" y="132651"/>
                  </a:moveTo>
                  <a:lnTo>
                    <a:pt x="623807" y="132651"/>
                  </a:lnTo>
                  <a:lnTo>
                    <a:pt x="615933" y="132943"/>
                  </a:lnTo>
                  <a:lnTo>
                    <a:pt x="607551" y="133540"/>
                  </a:lnTo>
                  <a:lnTo>
                    <a:pt x="682354" y="133540"/>
                  </a:lnTo>
                  <a:lnTo>
                    <a:pt x="682354" y="132651"/>
                  </a:lnTo>
                  <a:close/>
                </a:path>
                <a:path w="1010920" h="183514">
                  <a:moveTo>
                    <a:pt x="679052" y="42659"/>
                  </a:moveTo>
                  <a:lnTo>
                    <a:pt x="588628" y="42659"/>
                  </a:lnTo>
                  <a:lnTo>
                    <a:pt x="588628" y="57150"/>
                  </a:lnTo>
                  <a:lnTo>
                    <a:pt x="639809" y="57150"/>
                  </a:lnTo>
                  <a:lnTo>
                    <a:pt x="646794" y="56946"/>
                  </a:lnTo>
                  <a:lnTo>
                    <a:pt x="654795" y="56553"/>
                  </a:lnTo>
                  <a:lnTo>
                    <a:pt x="677184" y="56553"/>
                  </a:lnTo>
                  <a:lnTo>
                    <a:pt x="679052" y="54470"/>
                  </a:lnTo>
                  <a:lnTo>
                    <a:pt x="679052" y="42659"/>
                  </a:lnTo>
                  <a:close/>
                </a:path>
                <a:path w="1010920" h="183514">
                  <a:moveTo>
                    <a:pt x="746997" y="40284"/>
                  </a:moveTo>
                  <a:lnTo>
                    <a:pt x="709976" y="54675"/>
                  </a:lnTo>
                  <a:lnTo>
                    <a:pt x="696578" y="95745"/>
                  </a:lnTo>
                  <a:lnTo>
                    <a:pt x="697435" y="108172"/>
                  </a:lnTo>
                  <a:lnTo>
                    <a:pt x="717795" y="142455"/>
                  </a:lnTo>
                  <a:lnTo>
                    <a:pt x="746870" y="150406"/>
                  </a:lnTo>
                  <a:lnTo>
                    <a:pt x="755563" y="149765"/>
                  </a:lnTo>
                  <a:lnTo>
                    <a:pt x="763554" y="147842"/>
                  </a:lnTo>
                  <a:lnTo>
                    <a:pt x="770855" y="144635"/>
                  </a:lnTo>
                  <a:lnTo>
                    <a:pt x="777477" y="140144"/>
                  </a:lnTo>
                  <a:lnTo>
                    <a:pt x="781887" y="135724"/>
                  </a:lnTo>
                  <a:lnTo>
                    <a:pt x="737472" y="135724"/>
                  </a:lnTo>
                  <a:lnTo>
                    <a:pt x="729979" y="132524"/>
                  </a:lnTo>
                  <a:lnTo>
                    <a:pt x="715755" y="95250"/>
                  </a:lnTo>
                  <a:lnTo>
                    <a:pt x="716322" y="85484"/>
                  </a:lnTo>
                  <a:lnTo>
                    <a:pt x="738234" y="54965"/>
                  </a:lnTo>
                  <a:lnTo>
                    <a:pt x="782558" y="54965"/>
                  </a:lnTo>
                  <a:lnTo>
                    <a:pt x="781672" y="53756"/>
                  </a:lnTo>
                  <a:lnTo>
                    <a:pt x="776461" y="48958"/>
                  </a:lnTo>
                  <a:lnTo>
                    <a:pt x="770321" y="45160"/>
                  </a:lnTo>
                  <a:lnTo>
                    <a:pt x="763348" y="42449"/>
                  </a:lnTo>
                  <a:lnTo>
                    <a:pt x="755565" y="40825"/>
                  </a:lnTo>
                  <a:lnTo>
                    <a:pt x="746997" y="40284"/>
                  </a:lnTo>
                  <a:close/>
                </a:path>
                <a:path w="1010920" h="183514">
                  <a:moveTo>
                    <a:pt x="774429" y="109435"/>
                  </a:moveTo>
                  <a:lnTo>
                    <a:pt x="773159" y="118364"/>
                  </a:lnTo>
                  <a:lnTo>
                    <a:pt x="769984" y="124980"/>
                  </a:lnTo>
                  <a:lnTo>
                    <a:pt x="765031" y="129273"/>
                  </a:lnTo>
                  <a:lnTo>
                    <a:pt x="760205" y="133578"/>
                  </a:lnTo>
                  <a:lnTo>
                    <a:pt x="753982" y="135724"/>
                  </a:lnTo>
                  <a:lnTo>
                    <a:pt x="781887" y="135724"/>
                  </a:lnTo>
                  <a:lnTo>
                    <a:pt x="783092" y="134517"/>
                  </a:lnTo>
                  <a:lnTo>
                    <a:pt x="787541" y="127904"/>
                  </a:lnTo>
                  <a:lnTo>
                    <a:pt x="790800" y="120306"/>
                  </a:lnTo>
                  <a:lnTo>
                    <a:pt x="792844" y="111721"/>
                  </a:lnTo>
                  <a:lnTo>
                    <a:pt x="774429" y="109435"/>
                  </a:lnTo>
                  <a:close/>
                </a:path>
                <a:path w="1010920" h="183514">
                  <a:moveTo>
                    <a:pt x="782558" y="54965"/>
                  </a:moveTo>
                  <a:lnTo>
                    <a:pt x="753982" y="54965"/>
                  </a:lnTo>
                  <a:lnTo>
                    <a:pt x="759316" y="56743"/>
                  </a:lnTo>
                  <a:lnTo>
                    <a:pt x="763634" y="60325"/>
                  </a:lnTo>
                  <a:lnTo>
                    <a:pt x="768079" y="63893"/>
                  </a:lnTo>
                  <a:lnTo>
                    <a:pt x="771127" y="69215"/>
                  </a:lnTo>
                  <a:lnTo>
                    <a:pt x="772905" y="76301"/>
                  </a:lnTo>
                  <a:lnTo>
                    <a:pt x="791066" y="73621"/>
                  </a:lnTo>
                  <a:lnTo>
                    <a:pt x="788998" y="66087"/>
                  </a:lnTo>
                  <a:lnTo>
                    <a:pt x="785859" y="59466"/>
                  </a:lnTo>
                  <a:lnTo>
                    <a:pt x="782558" y="54965"/>
                  </a:lnTo>
                  <a:close/>
                </a:path>
                <a:path w="1010920" h="183514">
                  <a:moveTo>
                    <a:pt x="889909" y="56553"/>
                  </a:moveTo>
                  <a:lnTo>
                    <a:pt x="867520" y="56553"/>
                  </a:lnTo>
                  <a:lnTo>
                    <a:pt x="797162" y="133540"/>
                  </a:lnTo>
                  <a:lnTo>
                    <a:pt x="797162" y="148031"/>
                  </a:lnTo>
                  <a:lnTo>
                    <a:pt x="895079" y="148031"/>
                  </a:lnTo>
                  <a:lnTo>
                    <a:pt x="895079" y="133540"/>
                  </a:lnTo>
                  <a:lnTo>
                    <a:pt x="820276" y="133540"/>
                  </a:lnTo>
                  <a:lnTo>
                    <a:pt x="831833" y="121335"/>
                  </a:lnTo>
                  <a:lnTo>
                    <a:pt x="889909" y="56553"/>
                  </a:lnTo>
                  <a:close/>
                </a:path>
                <a:path w="1010920" h="183514">
                  <a:moveTo>
                    <a:pt x="895079" y="132651"/>
                  </a:moveTo>
                  <a:lnTo>
                    <a:pt x="836532" y="132651"/>
                  </a:lnTo>
                  <a:lnTo>
                    <a:pt x="828658" y="132943"/>
                  </a:lnTo>
                  <a:lnTo>
                    <a:pt x="820276" y="133540"/>
                  </a:lnTo>
                  <a:lnTo>
                    <a:pt x="895079" y="133540"/>
                  </a:lnTo>
                  <a:lnTo>
                    <a:pt x="895079" y="132651"/>
                  </a:lnTo>
                  <a:close/>
                </a:path>
                <a:path w="1010920" h="183514">
                  <a:moveTo>
                    <a:pt x="891777" y="42659"/>
                  </a:moveTo>
                  <a:lnTo>
                    <a:pt x="801353" y="42659"/>
                  </a:lnTo>
                  <a:lnTo>
                    <a:pt x="801353" y="57150"/>
                  </a:lnTo>
                  <a:lnTo>
                    <a:pt x="852534" y="57150"/>
                  </a:lnTo>
                  <a:lnTo>
                    <a:pt x="859519" y="56946"/>
                  </a:lnTo>
                  <a:lnTo>
                    <a:pt x="867520" y="56553"/>
                  </a:lnTo>
                  <a:lnTo>
                    <a:pt x="889909" y="56553"/>
                  </a:lnTo>
                  <a:lnTo>
                    <a:pt x="891777" y="54470"/>
                  </a:lnTo>
                  <a:lnTo>
                    <a:pt x="891777" y="42659"/>
                  </a:lnTo>
                  <a:close/>
                </a:path>
                <a:path w="1010920" h="183514">
                  <a:moveTo>
                    <a:pt x="1000813" y="55067"/>
                  </a:moveTo>
                  <a:lnTo>
                    <a:pt x="968485" y="55067"/>
                  </a:lnTo>
                  <a:lnTo>
                    <a:pt x="975597" y="57086"/>
                  </a:lnTo>
                  <a:lnTo>
                    <a:pt x="983979" y="64096"/>
                  </a:lnTo>
                  <a:lnTo>
                    <a:pt x="985757" y="69215"/>
                  </a:lnTo>
                  <a:lnTo>
                    <a:pt x="985630" y="81153"/>
                  </a:lnTo>
                  <a:lnTo>
                    <a:pt x="979536" y="82879"/>
                  </a:lnTo>
                  <a:lnTo>
                    <a:pt x="971929" y="84480"/>
                  </a:lnTo>
                  <a:lnTo>
                    <a:pt x="962823" y="85957"/>
                  </a:lnTo>
                  <a:lnTo>
                    <a:pt x="952229" y="87312"/>
                  </a:lnTo>
                  <a:lnTo>
                    <a:pt x="944736" y="88163"/>
                  </a:lnTo>
                  <a:lnTo>
                    <a:pt x="939148" y="89065"/>
                  </a:lnTo>
                  <a:lnTo>
                    <a:pt x="912351" y="106108"/>
                  </a:lnTo>
                  <a:lnTo>
                    <a:pt x="909811" y="110375"/>
                  </a:lnTo>
                  <a:lnTo>
                    <a:pt x="908668" y="115087"/>
                  </a:lnTo>
                  <a:lnTo>
                    <a:pt x="908668" y="129044"/>
                  </a:lnTo>
                  <a:lnTo>
                    <a:pt x="946387" y="150406"/>
                  </a:lnTo>
                  <a:lnTo>
                    <a:pt x="953753" y="150406"/>
                  </a:lnTo>
                  <a:lnTo>
                    <a:pt x="960738" y="149250"/>
                  </a:lnTo>
                  <a:lnTo>
                    <a:pt x="973565" y="144627"/>
                  </a:lnTo>
                  <a:lnTo>
                    <a:pt x="980296" y="140652"/>
                  </a:lnTo>
                  <a:lnTo>
                    <a:pt x="985462" y="136423"/>
                  </a:lnTo>
                  <a:lnTo>
                    <a:pt x="943593" y="136423"/>
                  </a:lnTo>
                  <a:lnTo>
                    <a:pt x="938132" y="134835"/>
                  </a:lnTo>
                  <a:lnTo>
                    <a:pt x="930512" y="128485"/>
                  </a:lnTo>
                  <a:lnTo>
                    <a:pt x="928607" y="124510"/>
                  </a:lnTo>
                  <a:lnTo>
                    <a:pt x="928607" y="116649"/>
                  </a:lnTo>
                  <a:lnTo>
                    <a:pt x="929496" y="113817"/>
                  </a:lnTo>
                  <a:lnTo>
                    <a:pt x="931274" y="111264"/>
                  </a:lnTo>
                  <a:lnTo>
                    <a:pt x="932925" y="108724"/>
                  </a:lnTo>
                  <a:lnTo>
                    <a:pt x="935465" y="106794"/>
                  </a:lnTo>
                  <a:lnTo>
                    <a:pt x="941815" y="104140"/>
                  </a:lnTo>
                  <a:lnTo>
                    <a:pt x="947276" y="102958"/>
                  </a:lnTo>
                  <a:lnTo>
                    <a:pt x="955023" y="101892"/>
                  </a:lnTo>
                  <a:lnTo>
                    <a:pt x="964573" y="100427"/>
                  </a:lnTo>
                  <a:lnTo>
                    <a:pt x="972850" y="98815"/>
                  </a:lnTo>
                  <a:lnTo>
                    <a:pt x="979865" y="97055"/>
                  </a:lnTo>
                  <a:lnTo>
                    <a:pt x="985630" y="95148"/>
                  </a:lnTo>
                  <a:lnTo>
                    <a:pt x="1004553" y="95148"/>
                  </a:lnTo>
                  <a:lnTo>
                    <a:pt x="1004553" y="72123"/>
                  </a:lnTo>
                  <a:lnTo>
                    <a:pt x="1004299" y="66636"/>
                  </a:lnTo>
                  <a:lnTo>
                    <a:pt x="1003664" y="63601"/>
                  </a:lnTo>
                  <a:lnTo>
                    <a:pt x="1002521" y="58699"/>
                  </a:lnTo>
                  <a:lnTo>
                    <a:pt x="1000813" y="55067"/>
                  </a:lnTo>
                  <a:close/>
                </a:path>
                <a:path w="1010920" h="183514">
                  <a:moveTo>
                    <a:pt x="1005778" y="135039"/>
                  </a:moveTo>
                  <a:lnTo>
                    <a:pt x="987154" y="135039"/>
                  </a:lnTo>
                  <a:lnTo>
                    <a:pt x="987789" y="139992"/>
                  </a:lnTo>
                  <a:lnTo>
                    <a:pt x="988932" y="144322"/>
                  </a:lnTo>
                  <a:lnTo>
                    <a:pt x="990964" y="148031"/>
                  </a:lnTo>
                  <a:lnTo>
                    <a:pt x="1010522" y="148031"/>
                  </a:lnTo>
                  <a:lnTo>
                    <a:pt x="1008109" y="143992"/>
                  </a:lnTo>
                  <a:lnTo>
                    <a:pt x="1006585" y="139776"/>
                  </a:lnTo>
                  <a:lnTo>
                    <a:pt x="1005823" y="135382"/>
                  </a:lnTo>
                  <a:lnTo>
                    <a:pt x="1005778" y="135039"/>
                  </a:lnTo>
                  <a:close/>
                </a:path>
                <a:path w="1010920" h="183514">
                  <a:moveTo>
                    <a:pt x="1004553" y="95148"/>
                  </a:moveTo>
                  <a:lnTo>
                    <a:pt x="985630" y="95148"/>
                  </a:lnTo>
                  <a:lnTo>
                    <a:pt x="985630" y="109562"/>
                  </a:lnTo>
                  <a:lnTo>
                    <a:pt x="984614" y="115519"/>
                  </a:lnTo>
                  <a:lnTo>
                    <a:pt x="958198" y="136423"/>
                  </a:lnTo>
                  <a:lnTo>
                    <a:pt x="985462" y="136423"/>
                  </a:lnTo>
                  <a:lnTo>
                    <a:pt x="987154" y="135039"/>
                  </a:lnTo>
                  <a:lnTo>
                    <a:pt x="1005778" y="135039"/>
                  </a:lnTo>
                  <a:lnTo>
                    <a:pt x="1005249" y="130940"/>
                  </a:lnTo>
                  <a:lnTo>
                    <a:pt x="1004854" y="124209"/>
                  </a:lnTo>
                  <a:lnTo>
                    <a:pt x="1004617" y="113817"/>
                  </a:lnTo>
                  <a:lnTo>
                    <a:pt x="1004553" y="95148"/>
                  </a:lnTo>
                  <a:close/>
                </a:path>
                <a:path w="1010920" h="183514">
                  <a:moveTo>
                    <a:pt x="971152" y="40284"/>
                  </a:moveTo>
                  <a:lnTo>
                    <a:pt x="961754" y="40284"/>
                  </a:lnTo>
                  <a:lnTo>
                    <a:pt x="954824" y="40515"/>
                  </a:lnTo>
                  <a:lnTo>
                    <a:pt x="916288" y="59207"/>
                  </a:lnTo>
                  <a:lnTo>
                    <a:pt x="911843" y="72720"/>
                  </a:lnTo>
                  <a:lnTo>
                    <a:pt x="930258" y="75107"/>
                  </a:lnTo>
                  <a:lnTo>
                    <a:pt x="932163" y="67627"/>
                  </a:lnTo>
                  <a:lnTo>
                    <a:pt x="935338" y="62420"/>
                  </a:lnTo>
                  <a:lnTo>
                    <a:pt x="943720" y="56540"/>
                  </a:lnTo>
                  <a:lnTo>
                    <a:pt x="950197" y="55067"/>
                  </a:lnTo>
                  <a:lnTo>
                    <a:pt x="1000813" y="55067"/>
                  </a:lnTo>
                  <a:lnTo>
                    <a:pt x="1000616" y="54648"/>
                  </a:lnTo>
                  <a:lnTo>
                    <a:pt x="995028" y="48234"/>
                  </a:lnTo>
                  <a:lnTo>
                    <a:pt x="990710" y="45567"/>
                  </a:lnTo>
                  <a:lnTo>
                    <a:pt x="978899" y="41338"/>
                  </a:lnTo>
                  <a:lnTo>
                    <a:pt x="971152" y="40284"/>
                  </a:lnTo>
                  <a:close/>
                </a:path>
              </a:pathLst>
            </a:custGeom>
            <a:solidFill>
              <a:srgbClr val="FFFFFF"/>
            </a:solidFill>
          </p:spPr>
          <p:txBody>
            <a:bodyPr wrap="square" lIns="0" tIns="0" rIns="0" bIns="0" rtlCol="0"/>
            <a:lstStyle/>
            <a:p>
              <a:endParaRPr/>
            </a:p>
          </p:txBody>
        </p:sp>
      </p:grpSp>
      <p:grpSp>
        <p:nvGrpSpPr>
          <p:cNvPr id="22" name="object 22"/>
          <p:cNvGrpSpPr/>
          <p:nvPr/>
        </p:nvGrpSpPr>
        <p:grpSpPr>
          <a:xfrm>
            <a:off x="1090549" y="4234028"/>
            <a:ext cx="3104515" cy="2084070"/>
            <a:chOff x="8638540" y="4230776"/>
            <a:chExt cx="3104515" cy="2084070"/>
          </a:xfrm>
        </p:grpSpPr>
        <p:pic>
          <p:nvPicPr>
            <p:cNvPr id="23" name="object 23"/>
            <p:cNvPicPr/>
            <p:nvPr/>
          </p:nvPicPr>
          <p:blipFill>
            <a:blip r:embed="rId5" cstate="print"/>
            <a:stretch>
              <a:fillRect/>
            </a:stretch>
          </p:blipFill>
          <p:spPr>
            <a:xfrm>
              <a:off x="8638540" y="4230776"/>
              <a:ext cx="2372359" cy="2084057"/>
            </a:xfrm>
            <a:prstGeom prst="rect">
              <a:avLst/>
            </a:prstGeom>
          </p:spPr>
        </p:pic>
        <p:pic>
          <p:nvPicPr>
            <p:cNvPr id="24" name="object 24"/>
            <p:cNvPicPr/>
            <p:nvPr/>
          </p:nvPicPr>
          <p:blipFill>
            <a:blip r:embed="rId6" cstate="print"/>
            <a:stretch>
              <a:fillRect/>
            </a:stretch>
          </p:blipFill>
          <p:spPr>
            <a:xfrm>
              <a:off x="10337800" y="4847970"/>
              <a:ext cx="1405254" cy="1390040"/>
            </a:xfrm>
            <a:prstGeom prst="rect">
              <a:avLst/>
            </a:prstGeom>
          </p:spPr>
        </p:pic>
      </p:grpSp>
      <p:grpSp>
        <p:nvGrpSpPr>
          <p:cNvPr id="25" name="object 25"/>
          <p:cNvGrpSpPr/>
          <p:nvPr/>
        </p:nvGrpSpPr>
        <p:grpSpPr>
          <a:xfrm>
            <a:off x="1074483" y="1323341"/>
            <a:ext cx="3133725" cy="2063114"/>
            <a:chOff x="8597900" y="1295400"/>
            <a:chExt cx="3133725" cy="2063114"/>
          </a:xfrm>
        </p:grpSpPr>
        <p:pic>
          <p:nvPicPr>
            <p:cNvPr id="26" name="object 26"/>
            <p:cNvPicPr/>
            <p:nvPr/>
          </p:nvPicPr>
          <p:blipFill>
            <a:blip r:embed="rId7" cstate="print"/>
            <a:stretch>
              <a:fillRect/>
            </a:stretch>
          </p:blipFill>
          <p:spPr>
            <a:xfrm>
              <a:off x="8597900" y="1295400"/>
              <a:ext cx="2454275" cy="2063114"/>
            </a:xfrm>
            <a:prstGeom prst="rect">
              <a:avLst/>
            </a:prstGeom>
          </p:spPr>
        </p:pic>
        <p:pic>
          <p:nvPicPr>
            <p:cNvPr id="27" name="object 27"/>
            <p:cNvPicPr/>
            <p:nvPr/>
          </p:nvPicPr>
          <p:blipFill>
            <a:blip r:embed="rId8" cstate="print"/>
            <a:stretch>
              <a:fillRect/>
            </a:stretch>
          </p:blipFill>
          <p:spPr>
            <a:xfrm>
              <a:off x="10351389" y="1993900"/>
              <a:ext cx="1380235" cy="1303020"/>
            </a:xfrm>
            <a:prstGeom prst="rect">
              <a:avLst/>
            </a:prstGeom>
          </p:spPr>
        </p:pic>
      </p:grpSp>
      <p:grpSp>
        <p:nvGrpSpPr>
          <p:cNvPr id="28" name="object 28"/>
          <p:cNvGrpSpPr/>
          <p:nvPr/>
        </p:nvGrpSpPr>
        <p:grpSpPr>
          <a:xfrm>
            <a:off x="8600665" y="4125719"/>
            <a:ext cx="3205480" cy="2066925"/>
            <a:chOff x="4864100" y="1282700"/>
            <a:chExt cx="3205480" cy="2066925"/>
          </a:xfrm>
        </p:grpSpPr>
        <p:pic>
          <p:nvPicPr>
            <p:cNvPr id="29" name="object 29"/>
            <p:cNvPicPr/>
            <p:nvPr/>
          </p:nvPicPr>
          <p:blipFill>
            <a:blip r:embed="rId9" cstate="print"/>
            <a:stretch>
              <a:fillRect/>
            </a:stretch>
          </p:blipFill>
          <p:spPr>
            <a:xfrm>
              <a:off x="4864100" y="1282700"/>
              <a:ext cx="2458720" cy="2066925"/>
            </a:xfrm>
            <a:prstGeom prst="rect">
              <a:avLst/>
            </a:prstGeom>
          </p:spPr>
        </p:pic>
        <p:pic>
          <p:nvPicPr>
            <p:cNvPr id="30" name="object 30"/>
            <p:cNvPicPr/>
            <p:nvPr/>
          </p:nvPicPr>
          <p:blipFill>
            <a:blip r:embed="rId10" cstate="print"/>
            <a:stretch>
              <a:fillRect/>
            </a:stretch>
          </p:blipFill>
          <p:spPr>
            <a:xfrm>
              <a:off x="6713854" y="1922780"/>
              <a:ext cx="1355725" cy="1356995"/>
            </a:xfrm>
            <a:prstGeom prst="rect">
              <a:avLst/>
            </a:prstGeom>
          </p:spPr>
        </p:pic>
      </p:grpSp>
      <p:pic>
        <p:nvPicPr>
          <p:cNvPr id="31" name="object 31"/>
          <p:cNvPicPr/>
          <p:nvPr/>
        </p:nvPicPr>
        <p:blipFill>
          <a:blip r:embed="rId11" cstate="print"/>
          <a:stretch>
            <a:fillRect/>
          </a:stretch>
        </p:blipFill>
        <p:spPr>
          <a:xfrm>
            <a:off x="10027822" y="296485"/>
            <a:ext cx="2025342" cy="372997"/>
          </a:xfrm>
          <a:prstGeom prst="rect">
            <a:avLst/>
          </a:prstGeom>
        </p:spPr>
      </p:pic>
      <p:pic>
        <p:nvPicPr>
          <p:cNvPr id="35" name="object 3">
            <a:extLst>
              <a:ext uri="{FF2B5EF4-FFF2-40B4-BE49-F238E27FC236}">
                <a16:creationId xmlns:a16="http://schemas.microsoft.com/office/drawing/2014/main" id="{5DEB157F-AB88-FA6E-72A0-3115AD71114B}"/>
              </a:ext>
            </a:extLst>
          </p:cNvPr>
          <p:cNvPicPr/>
          <p:nvPr/>
        </p:nvPicPr>
        <p:blipFill>
          <a:blip r:embed="rId12" cstate="print"/>
          <a:stretch>
            <a:fillRect/>
          </a:stretch>
        </p:blipFill>
        <p:spPr>
          <a:xfrm>
            <a:off x="4907455" y="4150945"/>
            <a:ext cx="2466340" cy="2037079"/>
          </a:xfrm>
          <a:prstGeom prst="rect">
            <a:avLst/>
          </a:prstGeom>
        </p:spPr>
      </p:pic>
      <p:sp>
        <p:nvSpPr>
          <p:cNvPr id="36" name="object 4">
            <a:extLst>
              <a:ext uri="{FF2B5EF4-FFF2-40B4-BE49-F238E27FC236}">
                <a16:creationId xmlns:a16="http://schemas.microsoft.com/office/drawing/2014/main" id="{138E90FA-AF59-61D3-B25B-0B0D103F6CCD}"/>
              </a:ext>
            </a:extLst>
          </p:cNvPr>
          <p:cNvSpPr/>
          <p:nvPr/>
        </p:nvSpPr>
        <p:spPr>
          <a:xfrm>
            <a:off x="6749591" y="4796105"/>
            <a:ext cx="1355725" cy="1356360"/>
          </a:xfrm>
          <a:custGeom>
            <a:avLst/>
            <a:gdLst/>
            <a:ahLst/>
            <a:cxnLst/>
            <a:rect l="l" t="t" r="r" b="b"/>
            <a:pathLst>
              <a:path w="1355725" h="1356360">
                <a:moveTo>
                  <a:pt x="700404" y="0"/>
                </a:moveTo>
                <a:lnTo>
                  <a:pt x="655319" y="0"/>
                </a:lnTo>
                <a:lnTo>
                  <a:pt x="610235" y="2539"/>
                </a:lnTo>
                <a:lnTo>
                  <a:pt x="565150" y="8889"/>
                </a:lnTo>
                <a:lnTo>
                  <a:pt x="520700" y="17779"/>
                </a:lnTo>
                <a:lnTo>
                  <a:pt x="476250" y="29844"/>
                </a:lnTo>
                <a:lnTo>
                  <a:pt x="433069" y="45085"/>
                </a:lnTo>
                <a:lnTo>
                  <a:pt x="391160" y="62864"/>
                </a:lnTo>
                <a:lnTo>
                  <a:pt x="349250" y="83819"/>
                </a:lnTo>
                <a:lnTo>
                  <a:pt x="309244" y="107950"/>
                </a:lnTo>
                <a:lnTo>
                  <a:pt x="270509" y="135254"/>
                </a:lnTo>
                <a:lnTo>
                  <a:pt x="233679" y="165100"/>
                </a:lnTo>
                <a:lnTo>
                  <a:pt x="198119" y="198119"/>
                </a:lnTo>
                <a:lnTo>
                  <a:pt x="165100" y="233679"/>
                </a:lnTo>
                <a:lnTo>
                  <a:pt x="135254" y="271144"/>
                </a:lnTo>
                <a:lnTo>
                  <a:pt x="107950" y="309879"/>
                </a:lnTo>
                <a:lnTo>
                  <a:pt x="83819" y="349885"/>
                </a:lnTo>
                <a:lnTo>
                  <a:pt x="62864" y="391160"/>
                </a:lnTo>
                <a:lnTo>
                  <a:pt x="45084" y="433704"/>
                </a:lnTo>
                <a:lnTo>
                  <a:pt x="29844" y="476885"/>
                </a:lnTo>
                <a:lnTo>
                  <a:pt x="17779" y="520700"/>
                </a:lnTo>
                <a:lnTo>
                  <a:pt x="8889" y="565150"/>
                </a:lnTo>
                <a:lnTo>
                  <a:pt x="2539" y="610235"/>
                </a:lnTo>
                <a:lnTo>
                  <a:pt x="0" y="655319"/>
                </a:lnTo>
                <a:lnTo>
                  <a:pt x="0" y="701039"/>
                </a:lnTo>
                <a:lnTo>
                  <a:pt x="2539" y="746125"/>
                </a:lnTo>
                <a:lnTo>
                  <a:pt x="8889" y="791210"/>
                </a:lnTo>
                <a:lnTo>
                  <a:pt x="17779" y="835660"/>
                </a:lnTo>
                <a:lnTo>
                  <a:pt x="29844" y="879475"/>
                </a:lnTo>
                <a:lnTo>
                  <a:pt x="45084" y="922654"/>
                </a:lnTo>
                <a:lnTo>
                  <a:pt x="62864" y="965200"/>
                </a:lnTo>
                <a:lnTo>
                  <a:pt x="83819" y="1006475"/>
                </a:lnTo>
                <a:lnTo>
                  <a:pt x="107950" y="1046479"/>
                </a:lnTo>
                <a:lnTo>
                  <a:pt x="135254" y="1085214"/>
                </a:lnTo>
                <a:lnTo>
                  <a:pt x="165100" y="1122679"/>
                </a:lnTo>
                <a:lnTo>
                  <a:pt x="198119" y="1158239"/>
                </a:lnTo>
                <a:lnTo>
                  <a:pt x="233679" y="1191260"/>
                </a:lnTo>
                <a:lnTo>
                  <a:pt x="270509" y="1221104"/>
                </a:lnTo>
                <a:lnTo>
                  <a:pt x="309244" y="1248410"/>
                </a:lnTo>
                <a:lnTo>
                  <a:pt x="349250" y="1272539"/>
                </a:lnTo>
                <a:lnTo>
                  <a:pt x="391160" y="1293494"/>
                </a:lnTo>
                <a:lnTo>
                  <a:pt x="433069" y="1311275"/>
                </a:lnTo>
                <a:lnTo>
                  <a:pt x="476250" y="1326514"/>
                </a:lnTo>
                <a:lnTo>
                  <a:pt x="520700" y="1338579"/>
                </a:lnTo>
                <a:lnTo>
                  <a:pt x="565150" y="1347469"/>
                </a:lnTo>
                <a:lnTo>
                  <a:pt x="610235" y="1353819"/>
                </a:lnTo>
                <a:lnTo>
                  <a:pt x="655319" y="1356360"/>
                </a:lnTo>
                <a:lnTo>
                  <a:pt x="700404" y="1356360"/>
                </a:lnTo>
                <a:lnTo>
                  <a:pt x="745489" y="1353819"/>
                </a:lnTo>
                <a:lnTo>
                  <a:pt x="790575" y="1347469"/>
                </a:lnTo>
                <a:lnTo>
                  <a:pt x="835025" y="1338579"/>
                </a:lnTo>
                <a:lnTo>
                  <a:pt x="879475" y="1326514"/>
                </a:lnTo>
                <a:lnTo>
                  <a:pt x="922654" y="1311275"/>
                </a:lnTo>
                <a:lnTo>
                  <a:pt x="964564" y="1293494"/>
                </a:lnTo>
                <a:lnTo>
                  <a:pt x="1006475" y="1272539"/>
                </a:lnTo>
                <a:lnTo>
                  <a:pt x="1046479" y="1248410"/>
                </a:lnTo>
                <a:lnTo>
                  <a:pt x="1085214" y="1221104"/>
                </a:lnTo>
                <a:lnTo>
                  <a:pt x="1122044" y="1191260"/>
                </a:lnTo>
                <a:lnTo>
                  <a:pt x="1157604" y="1158239"/>
                </a:lnTo>
                <a:lnTo>
                  <a:pt x="1190625" y="1122679"/>
                </a:lnTo>
                <a:lnTo>
                  <a:pt x="1220469" y="1085214"/>
                </a:lnTo>
                <a:lnTo>
                  <a:pt x="1247775" y="1046479"/>
                </a:lnTo>
                <a:lnTo>
                  <a:pt x="1271904" y="1006475"/>
                </a:lnTo>
                <a:lnTo>
                  <a:pt x="1292860" y="965200"/>
                </a:lnTo>
                <a:lnTo>
                  <a:pt x="1310639" y="922654"/>
                </a:lnTo>
                <a:lnTo>
                  <a:pt x="1325879" y="879475"/>
                </a:lnTo>
                <a:lnTo>
                  <a:pt x="1337944" y="835660"/>
                </a:lnTo>
                <a:lnTo>
                  <a:pt x="1346835" y="791210"/>
                </a:lnTo>
                <a:lnTo>
                  <a:pt x="1353185" y="746125"/>
                </a:lnTo>
                <a:lnTo>
                  <a:pt x="1355725" y="701039"/>
                </a:lnTo>
                <a:lnTo>
                  <a:pt x="1355725" y="655319"/>
                </a:lnTo>
                <a:lnTo>
                  <a:pt x="1353185" y="610235"/>
                </a:lnTo>
                <a:lnTo>
                  <a:pt x="1346835" y="565150"/>
                </a:lnTo>
                <a:lnTo>
                  <a:pt x="1337944" y="520700"/>
                </a:lnTo>
                <a:lnTo>
                  <a:pt x="1325879" y="476885"/>
                </a:lnTo>
                <a:lnTo>
                  <a:pt x="1310639" y="433704"/>
                </a:lnTo>
                <a:lnTo>
                  <a:pt x="1292860" y="391160"/>
                </a:lnTo>
                <a:lnTo>
                  <a:pt x="1271904" y="349885"/>
                </a:lnTo>
                <a:lnTo>
                  <a:pt x="1247775" y="309879"/>
                </a:lnTo>
                <a:lnTo>
                  <a:pt x="1220469" y="271144"/>
                </a:lnTo>
                <a:lnTo>
                  <a:pt x="1190625" y="233679"/>
                </a:lnTo>
                <a:lnTo>
                  <a:pt x="1157604" y="198119"/>
                </a:lnTo>
                <a:lnTo>
                  <a:pt x="1122044" y="165100"/>
                </a:lnTo>
                <a:lnTo>
                  <a:pt x="1085214" y="135254"/>
                </a:lnTo>
                <a:lnTo>
                  <a:pt x="1046479" y="107950"/>
                </a:lnTo>
                <a:lnTo>
                  <a:pt x="1006475" y="83819"/>
                </a:lnTo>
                <a:lnTo>
                  <a:pt x="964564" y="62864"/>
                </a:lnTo>
                <a:lnTo>
                  <a:pt x="922654" y="45085"/>
                </a:lnTo>
                <a:lnTo>
                  <a:pt x="879475" y="29844"/>
                </a:lnTo>
                <a:lnTo>
                  <a:pt x="835025" y="17779"/>
                </a:lnTo>
                <a:lnTo>
                  <a:pt x="790575" y="8889"/>
                </a:lnTo>
                <a:lnTo>
                  <a:pt x="745489" y="2539"/>
                </a:lnTo>
                <a:lnTo>
                  <a:pt x="700404" y="0"/>
                </a:lnTo>
                <a:close/>
              </a:path>
            </a:pathLst>
          </a:custGeom>
          <a:solidFill>
            <a:srgbClr val="77808E"/>
          </a:solidFill>
        </p:spPr>
        <p:txBody>
          <a:bodyPr wrap="square" lIns="0" tIns="0" rIns="0" bIns="0" rtlCol="0"/>
          <a:lstStyle/>
          <a:p>
            <a:endParaRPr/>
          </a:p>
        </p:txBody>
      </p:sp>
      <p:sp>
        <p:nvSpPr>
          <p:cNvPr id="37" name="object 7">
            <a:extLst>
              <a:ext uri="{FF2B5EF4-FFF2-40B4-BE49-F238E27FC236}">
                <a16:creationId xmlns:a16="http://schemas.microsoft.com/office/drawing/2014/main" id="{5BAF8288-FA13-C730-3B4F-9606590A67C8}"/>
              </a:ext>
            </a:extLst>
          </p:cNvPr>
          <p:cNvSpPr txBox="1"/>
          <p:nvPr/>
        </p:nvSpPr>
        <p:spPr>
          <a:xfrm>
            <a:off x="6924597" y="5123130"/>
            <a:ext cx="1040765" cy="647700"/>
          </a:xfrm>
          <a:prstGeom prst="rect">
            <a:avLst/>
          </a:prstGeom>
        </p:spPr>
        <p:txBody>
          <a:bodyPr vert="horz" wrap="square" lIns="0" tIns="12700" rIns="0" bIns="0" rtlCol="0">
            <a:spAutoFit/>
          </a:bodyPr>
          <a:lstStyle/>
          <a:p>
            <a:pPr marL="12700" marR="5080" indent="285115">
              <a:lnSpc>
                <a:spcPct val="127600"/>
              </a:lnSpc>
              <a:spcBef>
                <a:spcPts val="100"/>
              </a:spcBef>
            </a:pPr>
            <a:r>
              <a:rPr sz="1600" spc="75" dirty="0">
                <a:solidFill>
                  <a:srgbClr val="FFFFFF"/>
                </a:solidFill>
                <a:latin typeface="Arial MT"/>
                <a:cs typeface="Arial MT"/>
              </a:rPr>
              <a:t>Anty </a:t>
            </a:r>
            <a:r>
              <a:rPr sz="1600" spc="80" dirty="0">
                <a:solidFill>
                  <a:srgbClr val="FFFFFF"/>
                </a:solidFill>
                <a:latin typeface="Arial MT"/>
                <a:cs typeface="Arial MT"/>
              </a:rPr>
              <a:t> ba</a:t>
            </a:r>
            <a:r>
              <a:rPr sz="1600" spc="70" dirty="0">
                <a:solidFill>
                  <a:srgbClr val="FFFFFF"/>
                </a:solidFill>
                <a:latin typeface="Arial MT"/>
                <a:cs typeface="Arial MT"/>
              </a:rPr>
              <a:t>k</a:t>
            </a:r>
            <a:r>
              <a:rPr sz="1600" spc="30" dirty="0">
                <a:solidFill>
                  <a:srgbClr val="FFFFFF"/>
                </a:solidFill>
                <a:latin typeface="Arial MT"/>
                <a:cs typeface="Arial MT"/>
              </a:rPr>
              <a:t>t</a:t>
            </a:r>
            <a:r>
              <a:rPr sz="1600" spc="100" dirty="0">
                <a:solidFill>
                  <a:srgbClr val="FFFFFF"/>
                </a:solidFill>
                <a:latin typeface="Arial MT"/>
                <a:cs typeface="Arial MT"/>
              </a:rPr>
              <a:t>e</a:t>
            </a:r>
            <a:r>
              <a:rPr sz="1600" spc="60" dirty="0">
                <a:solidFill>
                  <a:srgbClr val="FFFFFF"/>
                </a:solidFill>
                <a:latin typeface="Arial MT"/>
                <a:cs typeface="Arial MT"/>
              </a:rPr>
              <a:t>r</a:t>
            </a:r>
            <a:r>
              <a:rPr sz="1600" spc="45" dirty="0">
                <a:solidFill>
                  <a:srgbClr val="FFFFFF"/>
                </a:solidFill>
                <a:latin typeface="Arial MT"/>
                <a:cs typeface="Arial MT"/>
              </a:rPr>
              <a:t>y</a:t>
            </a:r>
            <a:r>
              <a:rPr sz="1600" spc="40" dirty="0">
                <a:solidFill>
                  <a:srgbClr val="FFFFFF"/>
                </a:solidFill>
                <a:latin typeface="Arial MT"/>
                <a:cs typeface="Arial MT"/>
              </a:rPr>
              <a:t>j</a:t>
            </a:r>
            <a:r>
              <a:rPr sz="1600" spc="100" dirty="0">
                <a:solidFill>
                  <a:srgbClr val="FFFFFF"/>
                </a:solidFill>
                <a:latin typeface="Arial MT"/>
                <a:cs typeface="Arial MT"/>
              </a:rPr>
              <a:t>n</a:t>
            </a:r>
            <a:r>
              <a:rPr sz="1600" spc="55" dirty="0">
                <a:solidFill>
                  <a:srgbClr val="FFFFFF"/>
                </a:solidFill>
                <a:latin typeface="Arial MT"/>
                <a:cs typeface="Arial MT"/>
              </a:rPr>
              <a:t>y</a:t>
            </a:r>
            <a:endParaRPr sz="1600" dirty="0">
              <a:latin typeface="Arial MT"/>
              <a:cs typeface="Arial MT"/>
            </a:endParaRPr>
          </a:p>
        </p:txBody>
      </p:sp>
      <p:sp>
        <p:nvSpPr>
          <p:cNvPr id="38" name="object 8">
            <a:extLst>
              <a:ext uri="{FF2B5EF4-FFF2-40B4-BE49-F238E27FC236}">
                <a16:creationId xmlns:a16="http://schemas.microsoft.com/office/drawing/2014/main" id="{365B7112-164F-C32D-D015-F82C5091D686}"/>
              </a:ext>
            </a:extLst>
          </p:cNvPr>
          <p:cNvSpPr txBox="1"/>
          <p:nvPr/>
        </p:nvSpPr>
        <p:spPr>
          <a:xfrm>
            <a:off x="5031740" y="6365356"/>
            <a:ext cx="2207260" cy="228268"/>
          </a:xfrm>
          <a:prstGeom prst="rect">
            <a:avLst/>
          </a:prstGeom>
        </p:spPr>
        <p:txBody>
          <a:bodyPr vert="horz" wrap="square" lIns="0" tIns="12700" rIns="0" bIns="0" rtlCol="0">
            <a:spAutoFit/>
          </a:bodyPr>
          <a:lstStyle/>
          <a:p>
            <a:pPr marL="12700" algn="ctr">
              <a:lnSpc>
                <a:spcPct val="100000"/>
              </a:lnSpc>
              <a:spcBef>
                <a:spcPts val="100"/>
              </a:spcBef>
            </a:pPr>
            <a:r>
              <a:rPr lang="en-US" sz="1400" spc="-5" dirty="0" err="1">
                <a:solidFill>
                  <a:srgbClr val="002060"/>
                </a:solidFill>
              </a:rPr>
              <a:t>Antybakteryjność</a:t>
            </a:r>
            <a:r>
              <a:rPr lang="en-US" sz="1400" spc="-20" dirty="0">
                <a:solidFill>
                  <a:srgbClr val="002060"/>
                </a:solidFill>
              </a:rPr>
              <a:t> </a:t>
            </a:r>
            <a:r>
              <a:rPr lang="en-US" sz="1400" dirty="0" err="1">
                <a:solidFill>
                  <a:srgbClr val="002060"/>
                </a:solidFill>
              </a:rPr>
              <a:t>i</a:t>
            </a:r>
            <a:r>
              <a:rPr lang="en-US" sz="1400" spc="-35" dirty="0">
                <a:solidFill>
                  <a:srgbClr val="002060"/>
                </a:solidFill>
              </a:rPr>
              <a:t> </a:t>
            </a:r>
            <a:r>
              <a:rPr lang="en-US" sz="1400" spc="-5" dirty="0">
                <a:solidFill>
                  <a:srgbClr val="002060"/>
                </a:solidFill>
              </a:rPr>
              <a:t>Wellness</a:t>
            </a:r>
            <a:endParaRPr sz="1400" dirty="0">
              <a:solidFill>
                <a:srgbClr val="002060"/>
              </a:solidFill>
              <a:latin typeface="Arial MT"/>
              <a:cs typeface="Arial M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2312035" cy="2886075"/>
            <a:chOff x="0" y="0"/>
            <a:chExt cx="2312035" cy="2886075"/>
          </a:xfrm>
        </p:grpSpPr>
        <p:pic>
          <p:nvPicPr>
            <p:cNvPr id="3" name="object 3"/>
            <p:cNvPicPr/>
            <p:nvPr/>
          </p:nvPicPr>
          <p:blipFill>
            <a:blip r:embed="rId2" cstate="print"/>
            <a:stretch>
              <a:fillRect/>
            </a:stretch>
          </p:blipFill>
          <p:spPr>
            <a:xfrm>
              <a:off x="542924" y="1414144"/>
              <a:ext cx="1469389" cy="1469389"/>
            </a:xfrm>
            <a:prstGeom prst="rect">
              <a:avLst/>
            </a:prstGeom>
          </p:spPr>
        </p:pic>
        <p:sp>
          <p:nvSpPr>
            <p:cNvPr id="4" name="object 4"/>
            <p:cNvSpPr/>
            <p:nvPr/>
          </p:nvSpPr>
          <p:spPr>
            <a:xfrm>
              <a:off x="542924" y="1414144"/>
              <a:ext cx="1468755" cy="1468755"/>
            </a:xfrm>
            <a:custGeom>
              <a:avLst/>
              <a:gdLst/>
              <a:ahLst/>
              <a:cxnLst/>
              <a:rect l="l" t="t" r="r" b="b"/>
              <a:pathLst>
                <a:path w="1468755" h="1468755">
                  <a:moveTo>
                    <a:pt x="1254125" y="214629"/>
                  </a:moveTo>
                  <a:lnTo>
                    <a:pt x="1287145" y="250189"/>
                  </a:lnTo>
                  <a:lnTo>
                    <a:pt x="1317625" y="287019"/>
                  </a:lnTo>
                  <a:lnTo>
                    <a:pt x="1344930" y="325119"/>
                  </a:lnTo>
                  <a:lnTo>
                    <a:pt x="1369695" y="364489"/>
                  </a:lnTo>
                  <a:lnTo>
                    <a:pt x="1391920" y="405129"/>
                  </a:lnTo>
                  <a:lnTo>
                    <a:pt x="1410970" y="447039"/>
                  </a:lnTo>
                  <a:lnTo>
                    <a:pt x="1427480" y="489584"/>
                  </a:lnTo>
                  <a:lnTo>
                    <a:pt x="1441450" y="533400"/>
                  </a:lnTo>
                  <a:lnTo>
                    <a:pt x="1452245" y="577214"/>
                  </a:lnTo>
                  <a:lnTo>
                    <a:pt x="1460500" y="621664"/>
                  </a:lnTo>
                  <a:lnTo>
                    <a:pt x="1466214" y="666750"/>
                  </a:lnTo>
                  <a:lnTo>
                    <a:pt x="1468755" y="711834"/>
                  </a:lnTo>
                  <a:lnTo>
                    <a:pt x="1468755" y="756919"/>
                  </a:lnTo>
                  <a:lnTo>
                    <a:pt x="1466214" y="802004"/>
                  </a:lnTo>
                  <a:lnTo>
                    <a:pt x="1460500" y="847089"/>
                  </a:lnTo>
                  <a:lnTo>
                    <a:pt x="1452245" y="891539"/>
                  </a:lnTo>
                  <a:lnTo>
                    <a:pt x="1441450" y="935354"/>
                  </a:lnTo>
                  <a:lnTo>
                    <a:pt x="1427480" y="979169"/>
                  </a:lnTo>
                  <a:lnTo>
                    <a:pt x="1410970" y="1021714"/>
                  </a:lnTo>
                  <a:lnTo>
                    <a:pt x="1391920" y="1063625"/>
                  </a:lnTo>
                  <a:lnTo>
                    <a:pt x="1369695" y="1104264"/>
                  </a:lnTo>
                  <a:lnTo>
                    <a:pt x="1344930" y="1143634"/>
                  </a:lnTo>
                  <a:lnTo>
                    <a:pt x="1317625" y="1181734"/>
                  </a:lnTo>
                  <a:lnTo>
                    <a:pt x="1287145" y="1218564"/>
                  </a:lnTo>
                  <a:lnTo>
                    <a:pt x="1254125" y="1254125"/>
                  </a:lnTo>
                  <a:lnTo>
                    <a:pt x="1218564" y="1287144"/>
                  </a:lnTo>
                  <a:lnTo>
                    <a:pt x="1181735" y="1317625"/>
                  </a:lnTo>
                  <a:lnTo>
                    <a:pt x="1143635" y="1344929"/>
                  </a:lnTo>
                  <a:lnTo>
                    <a:pt x="1104264" y="1369694"/>
                  </a:lnTo>
                  <a:lnTo>
                    <a:pt x="1063625" y="1391919"/>
                  </a:lnTo>
                  <a:lnTo>
                    <a:pt x="1021715" y="1410969"/>
                  </a:lnTo>
                  <a:lnTo>
                    <a:pt x="979169" y="1427479"/>
                  </a:lnTo>
                  <a:lnTo>
                    <a:pt x="935355" y="1441450"/>
                  </a:lnTo>
                  <a:lnTo>
                    <a:pt x="891540" y="1452244"/>
                  </a:lnTo>
                  <a:lnTo>
                    <a:pt x="847090" y="1460500"/>
                  </a:lnTo>
                  <a:lnTo>
                    <a:pt x="802005" y="1466214"/>
                  </a:lnTo>
                  <a:lnTo>
                    <a:pt x="756919" y="1468754"/>
                  </a:lnTo>
                  <a:lnTo>
                    <a:pt x="711835" y="1468754"/>
                  </a:lnTo>
                  <a:lnTo>
                    <a:pt x="666750" y="1466214"/>
                  </a:lnTo>
                  <a:lnTo>
                    <a:pt x="621665" y="1460500"/>
                  </a:lnTo>
                  <a:lnTo>
                    <a:pt x="577215" y="1452244"/>
                  </a:lnTo>
                  <a:lnTo>
                    <a:pt x="533400" y="1441450"/>
                  </a:lnTo>
                  <a:lnTo>
                    <a:pt x="489584" y="1427479"/>
                  </a:lnTo>
                  <a:lnTo>
                    <a:pt x="447040" y="1410969"/>
                  </a:lnTo>
                  <a:lnTo>
                    <a:pt x="405130" y="1391919"/>
                  </a:lnTo>
                  <a:lnTo>
                    <a:pt x="364490" y="1369694"/>
                  </a:lnTo>
                  <a:lnTo>
                    <a:pt x="325119" y="1344929"/>
                  </a:lnTo>
                  <a:lnTo>
                    <a:pt x="287019" y="1317625"/>
                  </a:lnTo>
                  <a:lnTo>
                    <a:pt x="250190" y="1287144"/>
                  </a:lnTo>
                  <a:lnTo>
                    <a:pt x="214629" y="1254125"/>
                  </a:lnTo>
                  <a:lnTo>
                    <a:pt x="181609" y="1218564"/>
                  </a:lnTo>
                  <a:lnTo>
                    <a:pt x="151129" y="1181734"/>
                  </a:lnTo>
                  <a:lnTo>
                    <a:pt x="123825" y="1143634"/>
                  </a:lnTo>
                  <a:lnTo>
                    <a:pt x="99059" y="1104264"/>
                  </a:lnTo>
                  <a:lnTo>
                    <a:pt x="76834" y="1063625"/>
                  </a:lnTo>
                  <a:lnTo>
                    <a:pt x="57784" y="1021714"/>
                  </a:lnTo>
                  <a:lnTo>
                    <a:pt x="41275" y="979169"/>
                  </a:lnTo>
                  <a:lnTo>
                    <a:pt x="27304" y="935354"/>
                  </a:lnTo>
                  <a:lnTo>
                    <a:pt x="16509" y="891539"/>
                  </a:lnTo>
                  <a:lnTo>
                    <a:pt x="8254" y="847089"/>
                  </a:lnTo>
                  <a:lnTo>
                    <a:pt x="2540" y="802004"/>
                  </a:lnTo>
                  <a:lnTo>
                    <a:pt x="0" y="756919"/>
                  </a:lnTo>
                  <a:lnTo>
                    <a:pt x="0" y="711834"/>
                  </a:lnTo>
                  <a:lnTo>
                    <a:pt x="2540" y="666750"/>
                  </a:lnTo>
                  <a:lnTo>
                    <a:pt x="8254" y="621664"/>
                  </a:lnTo>
                  <a:lnTo>
                    <a:pt x="16509" y="577214"/>
                  </a:lnTo>
                  <a:lnTo>
                    <a:pt x="27304" y="533400"/>
                  </a:lnTo>
                  <a:lnTo>
                    <a:pt x="41275" y="489584"/>
                  </a:lnTo>
                  <a:lnTo>
                    <a:pt x="57784" y="447039"/>
                  </a:lnTo>
                  <a:lnTo>
                    <a:pt x="76834" y="405129"/>
                  </a:lnTo>
                  <a:lnTo>
                    <a:pt x="99059" y="364489"/>
                  </a:lnTo>
                  <a:lnTo>
                    <a:pt x="123825" y="325119"/>
                  </a:lnTo>
                  <a:lnTo>
                    <a:pt x="151129" y="287019"/>
                  </a:lnTo>
                  <a:lnTo>
                    <a:pt x="181609" y="250189"/>
                  </a:lnTo>
                  <a:lnTo>
                    <a:pt x="214629" y="214629"/>
                  </a:lnTo>
                  <a:lnTo>
                    <a:pt x="250190" y="181609"/>
                  </a:lnTo>
                  <a:lnTo>
                    <a:pt x="287019" y="151129"/>
                  </a:lnTo>
                  <a:lnTo>
                    <a:pt x="325119" y="123825"/>
                  </a:lnTo>
                  <a:lnTo>
                    <a:pt x="364490" y="99059"/>
                  </a:lnTo>
                  <a:lnTo>
                    <a:pt x="405130" y="76834"/>
                  </a:lnTo>
                  <a:lnTo>
                    <a:pt x="447040" y="57784"/>
                  </a:lnTo>
                  <a:lnTo>
                    <a:pt x="489584" y="41275"/>
                  </a:lnTo>
                  <a:lnTo>
                    <a:pt x="533400" y="27304"/>
                  </a:lnTo>
                  <a:lnTo>
                    <a:pt x="577215" y="16509"/>
                  </a:lnTo>
                  <a:lnTo>
                    <a:pt x="621665" y="8254"/>
                  </a:lnTo>
                  <a:lnTo>
                    <a:pt x="666750" y="2539"/>
                  </a:lnTo>
                  <a:lnTo>
                    <a:pt x="711835" y="0"/>
                  </a:lnTo>
                  <a:lnTo>
                    <a:pt x="756919" y="0"/>
                  </a:lnTo>
                  <a:lnTo>
                    <a:pt x="802005" y="2539"/>
                  </a:lnTo>
                  <a:lnTo>
                    <a:pt x="847090" y="8254"/>
                  </a:lnTo>
                  <a:lnTo>
                    <a:pt x="891540" y="16509"/>
                  </a:lnTo>
                  <a:lnTo>
                    <a:pt x="935355" y="27304"/>
                  </a:lnTo>
                  <a:lnTo>
                    <a:pt x="979169" y="41275"/>
                  </a:lnTo>
                  <a:lnTo>
                    <a:pt x="1021715" y="57784"/>
                  </a:lnTo>
                  <a:lnTo>
                    <a:pt x="1063625" y="76834"/>
                  </a:lnTo>
                  <a:lnTo>
                    <a:pt x="1104264" y="99059"/>
                  </a:lnTo>
                  <a:lnTo>
                    <a:pt x="1143635" y="123825"/>
                  </a:lnTo>
                  <a:lnTo>
                    <a:pt x="1181735" y="151129"/>
                  </a:lnTo>
                  <a:lnTo>
                    <a:pt x="1218564" y="181609"/>
                  </a:lnTo>
                  <a:lnTo>
                    <a:pt x="1254125" y="214629"/>
                  </a:lnTo>
                  <a:close/>
                </a:path>
              </a:pathLst>
            </a:custGeom>
            <a:ln w="6350">
              <a:solidFill>
                <a:srgbClr val="7E7E7E"/>
              </a:solidFill>
            </a:ln>
          </p:spPr>
          <p:txBody>
            <a:bodyPr wrap="square" lIns="0" tIns="0" rIns="0" bIns="0" rtlCol="0"/>
            <a:lstStyle/>
            <a:p>
              <a:endParaRPr/>
            </a:p>
          </p:txBody>
        </p:sp>
        <p:pic>
          <p:nvPicPr>
            <p:cNvPr id="5" name="object 5"/>
            <p:cNvPicPr/>
            <p:nvPr/>
          </p:nvPicPr>
          <p:blipFill>
            <a:blip r:embed="rId3" cstate="print"/>
            <a:stretch>
              <a:fillRect/>
            </a:stretch>
          </p:blipFill>
          <p:spPr>
            <a:xfrm>
              <a:off x="0" y="0"/>
              <a:ext cx="2312034" cy="1588770"/>
            </a:xfrm>
            <a:prstGeom prst="rect">
              <a:avLst/>
            </a:prstGeom>
          </p:spPr>
        </p:pic>
      </p:grpSp>
      <p:sp>
        <p:nvSpPr>
          <p:cNvPr id="6" name="object 6"/>
          <p:cNvSpPr txBox="1">
            <a:spLocks noGrp="1"/>
          </p:cNvSpPr>
          <p:nvPr>
            <p:ph type="title"/>
          </p:nvPr>
        </p:nvSpPr>
        <p:spPr>
          <a:xfrm>
            <a:off x="1394556" y="608488"/>
            <a:ext cx="9992360" cy="574675"/>
          </a:xfrm>
          <a:prstGeom prst="rect">
            <a:avLst/>
          </a:prstGeom>
        </p:spPr>
        <p:txBody>
          <a:bodyPr vert="horz" wrap="square" lIns="0" tIns="12700" rIns="0" bIns="0" rtlCol="0">
            <a:spAutoFit/>
          </a:bodyPr>
          <a:lstStyle/>
          <a:p>
            <a:pPr marL="12700">
              <a:lnSpc>
                <a:spcPct val="100000"/>
              </a:lnSpc>
              <a:spcBef>
                <a:spcPts val="100"/>
              </a:spcBef>
            </a:pPr>
            <a:r>
              <a:rPr sz="3600" spc="-10" dirty="0"/>
              <a:t>Promieniowanie</a:t>
            </a:r>
            <a:r>
              <a:rPr sz="3600" spc="25" dirty="0"/>
              <a:t> </a:t>
            </a:r>
            <a:r>
              <a:rPr sz="3600" spc="-5" dirty="0"/>
              <a:t>dalekie</a:t>
            </a:r>
            <a:r>
              <a:rPr sz="3600" spc="60" dirty="0"/>
              <a:t> </a:t>
            </a:r>
            <a:r>
              <a:rPr sz="3600" dirty="0">
                <a:latin typeface="Arial"/>
                <a:cs typeface="Arial"/>
              </a:rPr>
              <a:t>–</a:t>
            </a:r>
            <a:r>
              <a:rPr sz="3600" spc="-170" dirty="0">
                <a:latin typeface="Arial"/>
                <a:cs typeface="Arial"/>
              </a:rPr>
              <a:t> </a:t>
            </a:r>
            <a:r>
              <a:rPr sz="3600" spc="-10" dirty="0"/>
              <a:t>podczerwone</a:t>
            </a:r>
            <a:r>
              <a:rPr sz="3600" spc="25" dirty="0"/>
              <a:t> </a:t>
            </a:r>
            <a:r>
              <a:rPr sz="2400" spc="-5" dirty="0"/>
              <a:t>(Far-infrared</a:t>
            </a:r>
            <a:r>
              <a:rPr sz="2400" spc="20" dirty="0"/>
              <a:t> </a:t>
            </a:r>
            <a:r>
              <a:rPr sz="2400" spc="-5" dirty="0"/>
              <a:t>Ray)</a:t>
            </a:r>
            <a:endParaRPr sz="2400" dirty="0">
              <a:latin typeface="Arial"/>
              <a:cs typeface="Arial"/>
            </a:endParaRPr>
          </a:p>
        </p:txBody>
      </p:sp>
      <p:sp>
        <p:nvSpPr>
          <p:cNvPr id="7" name="object 7"/>
          <p:cNvSpPr txBox="1"/>
          <p:nvPr/>
        </p:nvSpPr>
        <p:spPr>
          <a:xfrm>
            <a:off x="574992" y="2121915"/>
            <a:ext cx="1290320" cy="193040"/>
          </a:xfrm>
          <a:prstGeom prst="rect">
            <a:avLst/>
          </a:prstGeom>
        </p:spPr>
        <p:txBody>
          <a:bodyPr vert="horz" wrap="square" lIns="0" tIns="12700" rIns="0" bIns="0" rtlCol="0">
            <a:spAutoFit/>
          </a:bodyPr>
          <a:lstStyle/>
          <a:p>
            <a:pPr marL="12700">
              <a:lnSpc>
                <a:spcPct val="100000"/>
              </a:lnSpc>
              <a:spcBef>
                <a:spcPts val="100"/>
              </a:spcBef>
            </a:pPr>
            <a:r>
              <a:rPr sz="1100" spc="-5" dirty="0">
                <a:solidFill>
                  <a:srgbClr val="FFFFFF"/>
                </a:solidFill>
                <a:latin typeface="Arial MT"/>
                <a:cs typeface="Arial MT"/>
              </a:rPr>
              <a:t>ROZGRZEWAJACY</a:t>
            </a:r>
            <a:endParaRPr sz="1100">
              <a:latin typeface="Arial MT"/>
              <a:cs typeface="Arial MT"/>
            </a:endParaRPr>
          </a:p>
        </p:txBody>
      </p:sp>
      <p:sp>
        <p:nvSpPr>
          <p:cNvPr id="8" name="object 8"/>
          <p:cNvSpPr txBox="1"/>
          <p:nvPr/>
        </p:nvSpPr>
        <p:spPr>
          <a:xfrm>
            <a:off x="2204085" y="1299209"/>
            <a:ext cx="8245475" cy="429895"/>
          </a:xfrm>
          <a:prstGeom prst="rect">
            <a:avLst/>
          </a:prstGeom>
        </p:spPr>
        <p:txBody>
          <a:bodyPr vert="horz" wrap="square" lIns="0" tIns="38100" rIns="0" bIns="0" rtlCol="0">
            <a:spAutoFit/>
          </a:bodyPr>
          <a:lstStyle/>
          <a:p>
            <a:pPr marL="12700" marR="5080">
              <a:lnSpc>
                <a:spcPts val="1500"/>
              </a:lnSpc>
              <a:spcBef>
                <a:spcPts val="300"/>
              </a:spcBef>
            </a:pPr>
            <a:r>
              <a:rPr sz="1400" b="1" spc="-5" dirty="0">
                <a:solidFill>
                  <a:srgbClr val="333333"/>
                </a:solidFill>
                <a:latin typeface="Arial"/>
                <a:cs typeface="Arial"/>
              </a:rPr>
              <a:t>Grafenowy</a:t>
            </a:r>
            <a:r>
              <a:rPr sz="1400" b="1" spc="10" dirty="0">
                <a:solidFill>
                  <a:srgbClr val="333333"/>
                </a:solidFill>
                <a:latin typeface="Arial"/>
                <a:cs typeface="Arial"/>
              </a:rPr>
              <a:t> </a:t>
            </a:r>
            <a:r>
              <a:rPr sz="1400" b="1" spc="-5" dirty="0">
                <a:solidFill>
                  <a:srgbClr val="333333"/>
                </a:solidFill>
                <a:latin typeface="Arial"/>
                <a:cs typeface="Arial"/>
              </a:rPr>
              <a:t>daleki</a:t>
            </a:r>
            <a:r>
              <a:rPr sz="1400" b="1" spc="5" dirty="0">
                <a:solidFill>
                  <a:srgbClr val="333333"/>
                </a:solidFill>
                <a:latin typeface="Arial"/>
                <a:cs typeface="Arial"/>
              </a:rPr>
              <a:t> </a:t>
            </a:r>
            <a:r>
              <a:rPr sz="1400" b="1" spc="-10" dirty="0">
                <a:solidFill>
                  <a:srgbClr val="333333"/>
                </a:solidFill>
                <a:latin typeface="Arial"/>
                <a:cs typeface="Arial"/>
              </a:rPr>
              <a:t>podczerwony</a:t>
            </a:r>
            <a:r>
              <a:rPr sz="1400" b="1" spc="10" dirty="0">
                <a:solidFill>
                  <a:srgbClr val="333333"/>
                </a:solidFill>
                <a:latin typeface="Arial"/>
                <a:cs typeface="Arial"/>
              </a:rPr>
              <a:t> </a:t>
            </a:r>
            <a:r>
              <a:rPr sz="1400" b="1" spc="-10" dirty="0">
                <a:solidFill>
                  <a:srgbClr val="333333"/>
                </a:solidFill>
                <a:latin typeface="Arial"/>
                <a:cs typeface="Arial"/>
              </a:rPr>
              <a:t>promień</a:t>
            </a:r>
            <a:r>
              <a:rPr sz="1400" b="1" spc="10" dirty="0">
                <a:solidFill>
                  <a:srgbClr val="333333"/>
                </a:solidFill>
                <a:latin typeface="Arial"/>
                <a:cs typeface="Arial"/>
              </a:rPr>
              <a:t> </a:t>
            </a:r>
            <a:r>
              <a:rPr sz="1400" b="1" spc="-5" dirty="0">
                <a:solidFill>
                  <a:srgbClr val="333333"/>
                </a:solidFill>
                <a:latin typeface="Arial"/>
                <a:cs typeface="Arial"/>
              </a:rPr>
              <a:t>może</a:t>
            </a:r>
            <a:r>
              <a:rPr sz="1400" b="1" spc="15" dirty="0">
                <a:solidFill>
                  <a:srgbClr val="333333"/>
                </a:solidFill>
                <a:latin typeface="Arial"/>
                <a:cs typeface="Arial"/>
              </a:rPr>
              <a:t> </a:t>
            </a:r>
            <a:r>
              <a:rPr sz="1400" b="1" spc="-5" dirty="0">
                <a:solidFill>
                  <a:srgbClr val="333333"/>
                </a:solidFill>
                <a:latin typeface="Arial"/>
                <a:cs typeface="Arial"/>
              </a:rPr>
              <a:t>wnikać</a:t>
            </a:r>
            <a:r>
              <a:rPr sz="1400" b="1" spc="10" dirty="0">
                <a:solidFill>
                  <a:srgbClr val="333333"/>
                </a:solidFill>
                <a:latin typeface="Arial"/>
                <a:cs typeface="Arial"/>
              </a:rPr>
              <a:t> 3-4</a:t>
            </a:r>
            <a:r>
              <a:rPr sz="1400" b="1" spc="-10" dirty="0">
                <a:solidFill>
                  <a:srgbClr val="333333"/>
                </a:solidFill>
                <a:latin typeface="Arial"/>
                <a:cs typeface="Arial"/>
              </a:rPr>
              <a:t> </a:t>
            </a:r>
            <a:r>
              <a:rPr sz="1400" b="1" spc="-5" dirty="0">
                <a:solidFill>
                  <a:srgbClr val="333333"/>
                </a:solidFill>
                <a:latin typeface="Arial"/>
                <a:cs typeface="Arial"/>
              </a:rPr>
              <a:t>cm</a:t>
            </a:r>
            <a:r>
              <a:rPr sz="1400" b="1" spc="15" dirty="0">
                <a:solidFill>
                  <a:srgbClr val="333333"/>
                </a:solidFill>
                <a:latin typeface="Arial"/>
                <a:cs typeface="Arial"/>
              </a:rPr>
              <a:t> </a:t>
            </a:r>
            <a:r>
              <a:rPr sz="1400" b="1" spc="-10" dirty="0">
                <a:solidFill>
                  <a:srgbClr val="333333"/>
                </a:solidFill>
                <a:latin typeface="Arial"/>
                <a:cs typeface="Arial"/>
              </a:rPr>
              <a:t>pod</a:t>
            </a:r>
            <a:r>
              <a:rPr sz="1400" b="1" spc="10" dirty="0">
                <a:solidFill>
                  <a:srgbClr val="333333"/>
                </a:solidFill>
                <a:latin typeface="Arial"/>
                <a:cs typeface="Arial"/>
              </a:rPr>
              <a:t> </a:t>
            </a:r>
            <a:r>
              <a:rPr sz="1400" b="1" spc="-5" dirty="0">
                <a:solidFill>
                  <a:srgbClr val="333333"/>
                </a:solidFill>
                <a:latin typeface="Arial"/>
                <a:cs typeface="Arial"/>
              </a:rPr>
              <a:t>skórę</a:t>
            </a:r>
            <a:r>
              <a:rPr sz="1400" b="1" spc="15" dirty="0">
                <a:solidFill>
                  <a:srgbClr val="333333"/>
                </a:solidFill>
                <a:latin typeface="Arial"/>
                <a:cs typeface="Arial"/>
              </a:rPr>
              <a:t> </a:t>
            </a:r>
            <a:r>
              <a:rPr sz="1400" b="1" dirty="0">
                <a:solidFill>
                  <a:srgbClr val="333333"/>
                </a:solidFill>
                <a:latin typeface="Arial"/>
                <a:cs typeface="Arial"/>
              </a:rPr>
              <a:t>i </a:t>
            </a:r>
            <a:r>
              <a:rPr sz="1400" b="1" spc="-5" dirty="0">
                <a:solidFill>
                  <a:srgbClr val="333333"/>
                </a:solidFill>
                <a:latin typeface="Arial"/>
                <a:cs typeface="Arial"/>
              </a:rPr>
              <a:t>łatwo</a:t>
            </a:r>
            <a:r>
              <a:rPr sz="1400" b="1" spc="10" dirty="0">
                <a:solidFill>
                  <a:srgbClr val="333333"/>
                </a:solidFill>
                <a:latin typeface="Arial"/>
                <a:cs typeface="Arial"/>
              </a:rPr>
              <a:t> </a:t>
            </a:r>
            <a:r>
              <a:rPr sz="1400" b="1" spc="-5" dirty="0">
                <a:solidFill>
                  <a:srgbClr val="333333"/>
                </a:solidFill>
                <a:latin typeface="Arial"/>
                <a:cs typeface="Arial"/>
              </a:rPr>
              <a:t>jest</a:t>
            </a:r>
            <a:r>
              <a:rPr sz="1400" b="1" dirty="0">
                <a:solidFill>
                  <a:srgbClr val="333333"/>
                </a:solidFill>
                <a:latin typeface="Arial"/>
                <a:cs typeface="Arial"/>
              </a:rPr>
              <a:t> </a:t>
            </a:r>
            <a:r>
              <a:rPr sz="1400" b="1" spc="-5" dirty="0">
                <a:solidFill>
                  <a:srgbClr val="333333"/>
                </a:solidFill>
                <a:latin typeface="Arial"/>
                <a:cs typeface="Arial"/>
              </a:rPr>
              <a:t>absorbowany </a:t>
            </a:r>
            <a:r>
              <a:rPr sz="1400" b="1" spc="-375" dirty="0">
                <a:solidFill>
                  <a:srgbClr val="333333"/>
                </a:solidFill>
                <a:latin typeface="Arial"/>
                <a:cs typeface="Arial"/>
              </a:rPr>
              <a:t> </a:t>
            </a:r>
            <a:r>
              <a:rPr sz="1400" b="1" spc="-5" dirty="0">
                <a:solidFill>
                  <a:srgbClr val="333333"/>
                </a:solidFill>
                <a:latin typeface="Arial"/>
                <a:cs typeface="Arial"/>
              </a:rPr>
              <a:t>przez</a:t>
            </a:r>
            <a:r>
              <a:rPr sz="1400" b="1" dirty="0">
                <a:solidFill>
                  <a:srgbClr val="333333"/>
                </a:solidFill>
                <a:latin typeface="Arial"/>
                <a:cs typeface="Arial"/>
              </a:rPr>
              <a:t> </a:t>
            </a:r>
            <a:r>
              <a:rPr sz="1400" b="1" spc="-5" dirty="0">
                <a:solidFill>
                  <a:srgbClr val="333333"/>
                </a:solidFill>
                <a:latin typeface="Arial"/>
                <a:cs typeface="Arial"/>
              </a:rPr>
              <a:t>tkanki.</a:t>
            </a:r>
            <a:endParaRPr sz="1400">
              <a:latin typeface="Arial"/>
              <a:cs typeface="Arial"/>
            </a:endParaRPr>
          </a:p>
        </p:txBody>
      </p:sp>
      <p:graphicFrame>
        <p:nvGraphicFramePr>
          <p:cNvPr id="9" name="object 9"/>
          <p:cNvGraphicFramePr>
            <a:graphicFrameLocks noGrp="1"/>
          </p:cNvGraphicFramePr>
          <p:nvPr/>
        </p:nvGraphicFramePr>
        <p:xfrm>
          <a:off x="1969135" y="2067941"/>
          <a:ext cx="6757670" cy="3528946"/>
        </p:xfrm>
        <a:graphic>
          <a:graphicData uri="http://schemas.openxmlformats.org/drawingml/2006/table">
            <a:tbl>
              <a:tblPr firstRow="1" bandRow="1">
                <a:tableStyleId>{2D5ABB26-0587-4C30-8999-92F81FD0307C}</a:tableStyleId>
              </a:tblPr>
              <a:tblGrid>
                <a:gridCol w="6176645">
                  <a:extLst>
                    <a:ext uri="{9D8B030D-6E8A-4147-A177-3AD203B41FA5}">
                      <a16:colId xmlns:a16="http://schemas.microsoft.com/office/drawing/2014/main" val="20000"/>
                    </a:ext>
                  </a:extLst>
                </a:gridCol>
                <a:gridCol w="488950">
                  <a:extLst>
                    <a:ext uri="{9D8B030D-6E8A-4147-A177-3AD203B41FA5}">
                      <a16:colId xmlns:a16="http://schemas.microsoft.com/office/drawing/2014/main" val="20001"/>
                    </a:ext>
                  </a:extLst>
                </a:gridCol>
                <a:gridCol w="92075">
                  <a:extLst>
                    <a:ext uri="{9D8B030D-6E8A-4147-A177-3AD203B41FA5}">
                      <a16:colId xmlns:a16="http://schemas.microsoft.com/office/drawing/2014/main" val="20002"/>
                    </a:ext>
                  </a:extLst>
                </a:gridCol>
              </a:tblGrid>
              <a:tr h="706691">
                <a:tc gridSpan="2">
                  <a:txBody>
                    <a:bodyPr/>
                    <a:lstStyle/>
                    <a:p>
                      <a:pPr marL="20320">
                        <a:lnSpc>
                          <a:spcPts val="1830"/>
                        </a:lnSpc>
                      </a:pPr>
                      <a:r>
                        <a:rPr sz="1600" b="1" spc="5" dirty="0">
                          <a:solidFill>
                            <a:srgbClr val="333333"/>
                          </a:solidFill>
                          <a:latin typeface="Arial"/>
                          <a:cs typeface="Arial"/>
                        </a:rPr>
                        <a:t>1.</a:t>
                      </a:r>
                      <a:r>
                        <a:rPr sz="1600" b="1" spc="-15" dirty="0">
                          <a:solidFill>
                            <a:srgbClr val="333333"/>
                          </a:solidFill>
                          <a:latin typeface="Arial"/>
                          <a:cs typeface="Arial"/>
                        </a:rPr>
                        <a:t> </a:t>
                      </a:r>
                      <a:r>
                        <a:rPr sz="1600" b="1" dirty="0">
                          <a:solidFill>
                            <a:srgbClr val="C00000"/>
                          </a:solidFill>
                          <a:latin typeface="Arial"/>
                          <a:cs typeface="Arial"/>
                        </a:rPr>
                        <a:t>Szybko </a:t>
                      </a:r>
                      <a:r>
                        <a:rPr sz="1600" b="1" spc="-5" dirty="0">
                          <a:solidFill>
                            <a:srgbClr val="C00000"/>
                          </a:solidFill>
                          <a:latin typeface="Arial"/>
                          <a:cs typeface="Arial"/>
                        </a:rPr>
                        <a:t>zwiększa</a:t>
                      </a:r>
                      <a:r>
                        <a:rPr sz="1600" b="1" spc="25" dirty="0">
                          <a:solidFill>
                            <a:srgbClr val="C00000"/>
                          </a:solidFill>
                          <a:latin typeface="Arial"/>
                          <a:cs typeface="Arial"/>
                        </a:rPr>
                        <a:t> </a:t>
                      </a:r>
                      <a:r>
                        <a:rPr sz="1600" b="1" spc="-10" dirty="0">
                          <a:solidFill>
                            <a:srgbClr val="333333"/>
                          </a:solidFill>
                          <a:latin typeface="Arial"/>
                          <a:cs typeface="Arial"/>
                        </a:rPr>
                        <a:t>temperaturę</a:t>
                      </a:r>
                      <a:r>
                        <a:rPr sz="1600" b="1" spc="10" dirty="0">
                          <a:solidFill>
                            <a:srgbClr val="333333"/>
                          </a:solidFill>
                          <a:latin typeface="Arial"/>
                          <a:cs typeface="Arial"/>
                        </a:rPr>
                        <a:t> </a:t>
                      </a:r>
                      <a:r>
                        <a:rPr sz="1600" b="1" spc="-5" dirty="0">
                          <a:solidFill>
                            <a:srgbClr val="333333"/>
                          </a:solidFill>
                          <a:latin typeface="Arial"/>
                          <a:cs typeface="Arial"/>
                        </a:rPr>
                        <a:t>powierzchniową</a:t>
                      </a:r>
                      <a:r>
                        <a:rPr sz="1600" b="1" spc="10" dirty="0">
                          <a:solidFill>
                            <a:srgbClr val="333333"/>
                          </a:solidFill>
                          <a:latin typeface="Arial"/>
                          <a:cs typeface="Arial"/>
                        </a:rPr>
                        <a:t> </a:t>
                      </a:r>
                      <a:r>
                        <a:rPr sz="1600" b="1" dirty="0">
                          <a:solidFill>
                            <a:srgbClr val="333333"/>
                          </a:solidFill>
                          <a:latin typeface="Arial"/>
                          <a:cs typeface="Arial"/>
                        </a:rPr>
                        <a:t>i</a:t>
                      </a:r>
                      <a:r>
                        <a:rPr sz="1600" b="1" spc="10" dirty="0">
                          <a:solidFill>
                            <a:srgbClr val="333333"/>
                          </a:solidFill>
                          <a:latin typeface="Arial"/>
                          <a:cs typeface="Arial"/>
                        </a:rPr>
                        <a:t> </a:t>
                      </a:r>
                      <a:r>
                        <a:rPr sz="1600" b="1" spc="-5" dirty="0">
                          <a:solidFill>
                            <a:srgbClr val="C00000"/>
                          </a:solidFill>
                          <a:latin typeface="Arial"/>
                          <a:cs typeface="Arial"/>
                        </a:rPr>
                        <a:t>przyspiesza</a:t>
                      </a:r>
                      <a:endParaRPr sz="1600">
                        <a:latin typeface="Arial"/>
                        <a:cs typeface="Arial"/>
                      </a:endParaRPr>
                    </a:p>
                    <a:p>
                      <a:pPr marL="245745">
                        <a:lnSpc>
                          <a:spcPct val="100000"/>
                        </a:lnSpc>
                        <a:spcBef>
                          <a:spcPts val="830"/>
                        </a:spcBef>
                      </a:pPr>
                      <a:r>
                        <a:rPr sz="1600" b="1" spc="-5" dirty="0">
                          <a:solidFill>
                            <a:srgbClr val="333333"/>
                          </a:solidFill>
                          <a:latin typeface="Arial"/>
                          <a:cs typeface="Arial"/>
                        </a:rPr>
                        <a:t>krążenie</a:t>
                      </a:r>
                      <a:r>
                        <a:rPr sz="1600" b="1" dirty="0">
                          <a:solidFill>
                            <a:srgbClr val="333333"/>
                          </a:solidFill>
                          <a:latin typeface="Arial"/>
                          <a:cs typeface="Arial"/>
                        </a:rPr>
                        <a:t> </a:t>
                      </a:r>
                      <a:r>
                        <a:rPr sz="1600" b="1" spc="-5" dirty="0">
                          <a:solidFill>
                            <a:srgbClr val="333333"/>
                          </a:solidFill>
                          <a:latin typeface="Arial"/>
                          <a:cs typeface="Arial"/>
                        </a:rPr>
                        <a:t>krwi podskórnej;</a:t>
                      </a:r>
                      <a:endParaRPr sz="1600">
                        <a:latin typeface="Arial"/>
                        <a:cs typeface="Arial"/>
                      </a:endParaRPr>
                    </a:p>
                  </a:txBody>
                  <a:tcPr marL="0" marR="0" marT="0" marB="0">
                    <a:lnL w="3175">
                      <a:solidFill>
                        <a:srgbClr val="D9D9E2"/>
                      </a:solidFill>
                      <a:prstDash val="solid"/>
                    </a:lnL>
                    <a:lnR w="3175">
                      <a:solidFill>
                        <a:srgbClr val="D9D9E2"/>
                      </a:solidFill>
                      <a:prstDash val="solid"/>
                    </a:lnR>
                    <a:lnT w="3175">
                      <a:solidFill>
                        <a:srgbClr val="D9D9E2"/>
                      </a:solidFill>
                      <a:prstDash val="solid"/>
                    </a:lnT>
                    <a:lnB w="6350">
                      <a:solidFill>
                        <a:srgbClr val="D9D9E2"/>
                      </a:solidFill>
                      <a:prstDash val="solid"/>
                    </a:lnB>
                  </a:tcPr>
                </a:tc>
                <a:tc hMerge="1">
                  <a:txBody>
                    <a:bodyPr/>
                    <a:lstStyle/>
                    <a:p>
                      <a:endParaRPr/>
                    </a:p>
                  </a:txBody>
                  <a:tcPr marL="0" marR="0" marT="0" marB="0"/>
                </a:tc>
                <a:tc>
                  <a:txBody>
                    <a:bodyPr/>
                    <a:lstStyle/>
                    <a:p>
                      <a:pPr>
                        <a:lnSpc>
                          <a:spcPct val="100000"/>
                        </a:lnSpc>
                      </a:pPr>
                      <a:endParaRPr sz="1600">
                        <a:latin typeface="Times New Roman"/>
                        <a:cs typeface="Times New Roman"/>
                      </a:endParaRPr>
                    </a:p>
                  </a:txBody>
                  <a:tcPr marL="0" marR="0" marT="0" marB="0">
                    <a:lnL w="3175">
                      <a:solidFill>
                        <a:srgbClr val="D9D9E2"/>
                      </a:solidFill>
                      <a:prstDash val="solid"/>
                    </a:lnL>
                  </a:tcPr>
                </a:tc>
                <a:extLst>
                  <a:ext uri="{0D108BD9-81ED-4DB2-BD59-A6C34878D82A}">
                    <a16:rowId xmlns:a16="http://schemas.microsoft.com/office/drawing/2014/main" val="10000"/>
                  </a:ext>
                </a:extLst>
              </a:tr>
              <a:tr h="708278">
                <a:tc>
                  <a:txBody>
                    <a:bodyPr/>
                    <a:lstStyle/>
                    <a:p>
                      <a:pPr marL="20320">
                        <a:lnSpc>
                          <a:spcPts val="1845"/>
                        </a:lnSpc>
                      </a:pPr>
                      <a:r>
                        <a:rPr sz="1600" b="1" spc="5" dirty="0">
                          <a:solidFill>
                            <a:srgbClr val="333333"/>
                          </a:solidFill>
                          <a:latin typeface="Arial"/>
                          <a:cs typeface="Arial"/>
                        </a:rPr>
                        <a:t>2.</a:t>
                      </a:r>
                      <a:r>
                        <a:rPr sz="1600" b="1" spc="-15" dirty="0">
                          <a:solidFill>
                            <a:srgbClr val="333333"/>
                          </a:solidFill>
                          <a:latin typeface="Arial"/>
                          <a:cs typeface="Arial"/>
                        </a:rPr>
                        <a:t> </a:t>
                      </a:r>
                      <a:r>
                        <a:rPr sz="1600" b="1" dirty="0">
                          <a:solidFill>
                            <a:srgbClr val="333333"/>
                          </a:solidFill>
                          <a:latin typeface="Arial"/>
                          <a:cs typeface="Arial"/>
                        </a:rPr>
                        <a:t>Łagodzi</a:t>
                      </a:r>
                      <a:r>
                        <a:rPr sz="1600" b="1" spc="10" dirty="0">
                          <a:solidFill>
                            <a:srgbClr val="333333"/>
                          </a:solidFill>
                          <a:latin typeface="Arial"/>
                          <a:cs typeface="Arial"/>
                        </a:rPr>
                        <a:t> </a:t>
                      </a:r>
                      <a:r>
                        <a:rPr sz="1600" b="1" spc="-5" dirty="0">
                          <a:solidFill>
                            <a:srgbClr val="333333"/>
                          </a:solidFill>
                          <a:latin typeface="Arial"/>
                          <a:cs typeface="Arial"/>
                        </a:rPr>
                        <a:t>napięcie</a:t>
                      </a:r>
                      <a:r>
                        <a:rPr sz="1600" b="1" spc="-10" dirty="0">
                          <a:solidFill>
                            <a:srgbClr val="333333"/>
                          </a:solidFill>
                          <a:latin typeface="Arial"/>
                          <a:cs typeface="Arial"/>
                        </a:rPr>
                        <a:t> </a:t>
                      </a:r>
                      <a:r>
                        <a:rPr sz="1600" b="1" spc="-5" dirty="0">
                          <a:solidFill>
                            <a:srgbClr val="333333"/>
                          </a:solidFill>
                          <a:latin typeface="Arial"/>
                          <a:cs typeface="Arial"/>
                        </a:rPr>
                        <a:t>mięśni,</a:t>
                      </a:r>
                      <a:r>
                        <a:rPr sz="1600" b="1" spc="25" dirty="0">
                          <a:solidFill>
                            <a:srgbClr val="333333"/>
                          </a:solidFill>
                          <a:latin typeface="Arial"/>
                          <a:cs typeface="Arial"/>
                        </a:rPr>
                        <a:t> </a:t>
                      </a:r>
                      <a:r>
                        <a:rPr sz="1600" b="1" spc="-10" dirty="0">
                          <a:solidFill>
                            <a:srgbClr val="C00000"/>
                          </a:solidFill>
                          <a:latin typeface="Arial"/>
                          <a:cs typeface="Arial"/>
                        </a:rPr>
                        <a:t>uśmierza</a:t>
                      </a:r>
                      <a:r>
                        <a:rPr sz="1600" b="1" spc="25" dirty="0">
                          <a:solidFill>
                            <a:srgbClr val="C00000"/>
                          </a:solidFill>
                          <a:latin typeface="Arial"/>
                          <a:cs typeface="Arial"/>
                        </a:rPr>
                        <a:t> </a:t>
                      </a:r>
                      <a:r>
                        <a:rPr sz="1600" b="1" spc="-5" dirty="0">
                          <a:solidFill>
                            <a:srgbClr val="333333"/>
                          </a:solidFill>
                          <a:latin typeface="Arial"/>
                          <a:cs typeface="Arial"/>
                        </a:rPr>
                        <a:t>ból</a:t>
                      </a:r>
                      <a:r>
                        <a:rPr sz="1600" b="1" spc="10" dirty="0">
                          <a:solidFill>
                            <a:srgbClr val="333333"/>
                          </a:solidFill>
                          <a:latin typeface="Arial"/>
                          <a:cs typeface="Arial"/>
                        </a:rPr>
                        <a:t> </a:t>
                      </a:r>
                      <a:r>
                        <a:rPr sz="1600" b="1" dirty="0">
                          <a:solidFill>
                            <a:srgbClr val="333333"/>
                          </a:solidFill>
                          <a:latin typeface="Arial"/>
                          <a:cs typeface="Arial"/>
                        </a:rPr>
                        <a:t>i</a:t>
                      </a:r>
                      <a:r>
                        <a:rPr sz="1600" b="1" spc="10" dirty="0">
                          <a:solidFill>
                            <a:srgbClr val="333333"/>
                          </a:solidFill>
                          <a:latin typeface="Arial"/>
                          <a:cs typeface="Arial"/>
                        </a:rPr>
                        <a:t> </a:t>
                      </a:r>
                      <a:r>
                        <a:rPr sz="1600" b="1" spc="-5" dirty="0">
                          <a:solidFill>
                            <a:srgbClr val="C00000"/>
                          </a:solidFill>
                          <a:latin typeface="Arial"/>
                          <a:cs typeface="Arial"/>
                        </a:rPr>
                        <a:t>reguluje</a:t>
                      </a:r>
                      <a:r>
                        <a:rPr sz="1600" b="1" dirty="0">
                          <a:solidFill>
                            <a:srgbClr val="C00000"/>
                          </a:solidFill>
                          <a:latin typeface="Arial"/>
                          <a:cs typeface="Arial"/>
                        </a:rPr>
                        <a:t> </a:t>
                      </a:r>
                      <a:r>
                        <a:rPr sz="1600" b="1" spc="-5" dirty="0">
                          <a:solidFill>
                            <a:srgbClr val="333333"/>
                          </a:solidFill>
                          <a:latin typeface="Arial"/>
                          <a:cs typeface="Arial"/>
                        </a:rPr>
                        <a:t>układ</a:t>
                      </a:r>
                      <a:endParaRPr sz="1600">
                        <a:latin typeface="Arial"/>
                        <a:cs typeface="Arial"/>
                      </a:endParaRPr>
                    </a:p>
                    <a:p>
                      <a:pPr marL="245745">
                        <a:lnSpc>
                          <a:spcPct val="100000"/>
                        </a:lnSpc>
                        <a:spcBef>
                          <a:spcPts val="830"/>
                        </a:spcBef>
                      </a:pPr>
                      <a:r>
                        <a:rPr sz="1600" b="1" spc="-5" dirty="0">
                          <a:solidFill>
                            <a:srgbClr val="333333"/>
                          </a:solidFill>
                          <a:latin typeface="Arial"/>
                          <a:cs typeface="Arial"/>
                        </a:rPr>
                        <a:t>autonomiczny;</a:t>
                      </a:r>
                      <a:endParaRPr sz="1600">
                        <a:latin typeface="Arial"/>
                        <a:cs typeface="Arial"/>
                      </a:endParaRPr>
                    </a:p>
                  </a:txBody>
                  <a:tcPr marL="0" marR="0" marT="0" marB="0">
                    <a:lnL w="3175">
                      <a:solidFill>
                        <a:srgbClr val="D9D9E2"/>
                      </a:solidFill>
                      <a:prstDash val="solid"/>
                    </a:lnL>
                    <a:lnR w="3175">
                      <a:solidFill>
                        <a:srgbClr val="D9D9E2"/>
                      </a:solidFill>
                      <a:prstDash val="solid"/>
                    </a:lnR>
                    <a:lnT w="6350">
                      <a:solidFill>
                        <a:srgbClr val="D9D9E2"/>
                      </a:solidFill>
                      <a:prstDash val="solid"/>
                    </a:lnT>
                    <a:lnB w="6350">
                      <a:solidFill>
                        <a:srgbClr val="D9D9E2"/>
                      </a:solidFill>
                      <a:prstDash val="solid"/>
                    </a:lnB>
                  </a:tcPr>
                </a:tc>
                <a:tc gridSpan="2">
                  <a:txBody>
                    <a:bodyPr/>
                    <a:lstStyle/>
                    <a:p>
                      <a:pPr>
                        <a:lnSpc>
                          <a:spcPct val="100000"/>
                        </a:lnSpc>
                      </a:pPr>
                      <a:endParaRPr sz="1600">
                        <a:latin typeface="Times New Roman"/>
                        <a:cs typeface="Times New Roman"/>
                      </a:endParaRPr>
                    </a:p>
                  </a:txBody>
                  <a:tcPr marL="0" marR="0" marT="0" marB="0">
                    <a:lnL w="3175">
                      <a:solidFill>
                        <a:srgbClr val="D9D9E2"/>
                      </a:solidFill>
                      <a:prstDash val="solid"/>
                    </a:lnL>
                    <a:lnT w="3175">
                      <a:solidFill>
                        <a:srgbClr val="D9D9E2"/>
                      </a:solidFill>
                      <a:prstDash val="solid"/>
                    </a:lnT>
                    <a:lnB w="3175">
                      <a:solidFill>
                        <a:srgbClr val="D9D9E2"/>
                      </a:solidFill>
                      <a:prstDash val="solid"/>
                    </a:lnB>
                  </a:tcPr>
                </a:tc>
                <a:tc hMerge="1">
                  <a:txBody>
                    <a:bodyPr/>
                    <a:lstStyle/>
                    <a:p>
                      <a:endParaRPr/>
                    </a:p>
                  </a:txBody>
                  <a:tcPr marL="0" marR="0" marT="0" marB="0"/>
                </a:tc>
                <a:extLst>
                  <a:ext uri="{0D108BD9-81ED-4DB2-BD59-A6C34878D82A}">
                    <a16:rowId xmlns:a16="http://schemas.microsoft.com/office/drawing/2014/main" val="10001"/>
                  </a:ext>
                </a:extLst>
              </a:tr>
              <a:tr h="1756790">
                <a:tc gridSpan="3">
                  <a:txBody>
                    <a:bodyPr/>
                    <a:lstStyle/>
                    <a:p>
                      <a:pPr marL="245745" indent="-226060">
                        <a:lnSpc>
                          <a:spcPts val="1845"/>
                        </a:lnSpc>
                        <a:buClr>
                          <a:srgbClr val="333333"/>
                        </a:buClr>
                        <a:buAutoNum type="arabicPeriod" startAt="3"/>
                        <a:tabLst>
                          <a:tab pos="246379" algn="l"/>
                        </a:tabLst>
                      </a:pPr>
                      <a:r>
                        <a:rPr sz="1600" b="1" dirty="0">
                          <a:solidFill>
                            <a:srgbClr val="C00000"/>
                          </a:solidFill>
                          <a:latin typeface="Arial"/>
                          <a:cs typeface="Arial"/>
                        </a:rPr>
                        <a:t>Zwiększa</a:t>
                      </a:r>
                      <a:r>
                        <a:rPr sz="1600" b="1" spc="20" dirty="0">
                          <a:solidFill>
                            <a:srgbClr val="C00000"/>
                          </a:solidFill>
                          <a:latin typeface="Arial"/>
                          <a:cs typeface="Arial"/>
                        </a:rPr>
                        <a:t> </a:t>
                      </a:r>
                      <a:r>
                        <a:rPr sz="1600" b="1" spc="-5" dirty="0">
                          <a:solidFill>
                            <a:srgbClr val="333333"/>
                          </a:solidFill>
                          <a:latin typeface="Arial"/>
                          <a:cs typeface="Arial"/>
                        </a:rPr>
                        <a:t>metabolizm,</a:t>
                      </a:r>
                      <a:r>
                        <a:rPr sz="1600" b="1" spc="-15" dirty="0">
                          <a:solidFill>
                            <a:srgbClr val="333333"/>
                          </a:solidFill>
                          <a:latin typeface="Arial"/>
                          <a:cs typeface="Arial"/>
                        </a:rPr>
                        <a:t> </a:t>
                      </a:r>
                      <a:r>
                        <a:rPr sz="1600" b="1" spc="-5" dirty="0">
                          <a:solidFill>
                            <a:srgbClr val="333333"/>
                          </a:solidFill>
                          <a:latin typeface="Arial"/>
                          <a:cs typeface="Arial"/>
                        </a:rPr>
                        <a:t>aktywność</a:t>
                      </a:r>
                      <a:r>
                        <a:rPr sz="1600" b="1" spc="-15" dirty="0">
                          <a:solidFill>
                            <a:srgbClr val="333333"/>
                          </a:solidFill>
                          <a:latin typeface="Arial"/>
                          <a:cs typeface="Arial"/>
                        </a:rPr>
                        <a:t> </a:t>
                      </a:r>
                      <a:r>
                        <a:rPr sz="1600" b="1" dirty="0">
                          <a:solidFill>
                            <a:srgbClr val="333333"/>
                          </a:solidFill>
                          <a:latin typeface="Arial"/>
                          <a:cs typeface="Arial"/>
                        </a:rPr>
                        <a:t>enzymów</a:t>
                      </a:r>
                      <a:r>
                        <a:rPr sz="1600" b="1" spc="-20" dirty="0">
                          <a:solidFill>
                            <a:srgbClr val="333333"/>
                          </a:solidFill>
                          <a:latin typeface="Arial"/>
                          <a:cs typeface="Arial"/>
                        </a:rPr>
                        <a:t> </a:t>
                      </a:r>
                      <a:r>
                        <a:rPr sz="1600" b="1" dirty="0">
                          <a:solidFill>
                            <a:srgbClr val="333333"/>
                          </a:solidFill>
                          <a:latin typeface="Arial"/>
                          <a:cs typeface="Arial"/>
                        </a:rPr>
                        <a:t>i</a:t>
                      </a:r>
                      <a:r>
                        <a:rPr sz="1600" b="1" spc="30" dirty="0">
                          <a:solidFill>
                            <a:srgbClr val="333333"/>
                          </a:solidFill>
                          <a:latin typeface="Arial"/>
                          <a:cs typeface="Arial"/>
                        </a:rPr>
                        <a:t> </a:t>
                      </a:r>
                      <a:r>
                        <a:rPr sz="1600" b="1" dirty="0">
                          <a:solidFill>
                            <a:srgbClr val="C00000"/>
                          </a:solidFill>
                          <a:latin typeface="Arial"/>
                          <a:cs typeface="Arial"/>
                        </a:rPr>
                        <a:t>promuje</a:t>
                      </a:r>
                      <a:r>
                        <a:rPr sz="1600" b="1" spc="-5" dirty="0">
                          <a:solidFill>
                            <a:srgbClr val="C00000"/>
                          </a:solidFill>
                          <a:latin typeface="Arial"/>
                          <a:cs typeface="Arial"/>
                        </a:rPr>
                        <a:t> </a:t>
                      </a:r>
                      <a:r>
                        <a:rPr sz="1600" b="1" spc="-5" dirty="0">
                          <a:solidFill>
                            <a:srgbClr val="333333"/>
                          </a:solidFill>
                          <a:latin typeface="Arial"/>
                          <a:cs typeface="Arial"/>
                        </a:rPr>
                        <a:t>rozszerzanie</a:t>
                      </a:r>
                      <a:endParaRPr sz="1600">
                        <a:latin typeface="Arial"/>
                        <a:cs typeface="Arial"/>
                      </a:endParaRPr>
                    </a:p>
                    <a:p>
                      <a:pPr marL="245745">
                        <a:lnSpc>
                          <a:spcPct val="100000"/>
                        </a:lnSpc>
                        <a:spcBef>
                          <a:spcPts val="830"/>
                        </a:spcBef>
                      </a:pPr>
                      <a:r>
                        <a:rPr sz="1600" b="1" dirty="0">
                          <a:solidFill>
                            <a:srgbClr val="333333"/>
                          </a:solidFill>
                          <a:latin typeface="Arial"/>
                          <a:cs typeface="Arial"/>
                        </a:rPr>
                        <a:t>naczyń</a:t>
                      </a:r>
                      <a:r>
                        <a:rPr sz="1600" b="1" spc="-45" dirty="0">
                          <a:solidFill>
                            <a:srgbClr val="333333"/>
                          </a:solidFill>
                          <a:latin typeface="Arial"/>
                          <a:cs typeface="Arial"/>
                        </a:rPr>
                        <a:t> </a:t>
                      </a:r>
                      <a:r>
                        <a:rPr sz="1600" b="1" spc="-5" dirty="0">
                          <a:solidFill>
                            <a:srgbClr val="333333"/>
                          </a:solidFill>
                          <a:latin typeface="Arial"/>
                          <a:cs typeface="Arial"/>
                        </a:rPr>
                        <a:t>krwionośnych;</a:t>
                      </a:r>
                      <a:endParaRPr sz="1600">
                        <a:latin typeface="Arial"/>
                        <a:cs typeface="Arial"/>
                      </a:endParaRPr>
                    </a:p>
                    <a:p>
                      <a:pPr marL="245745" marR="641350" indent="-225425">
                        <a:lnSpc>
                          <a:spcPts val="2780"/>
                        </a:lnSpc>
                        <a:spcBef>
                          <a:spcPts val="204"/>
                        </a:spcBef>
                        <a:buAutoNum type="arabicPeriod" startAt="4"/>
                        <a:tabLst>
                          <a:tab pos="246379" algn="l"/>
                        </a:tabLst>
                      </a:pPr>
                      <a:r>
                        <a:rPr sz="1600" b="1" dirty="0">
                          <a:solidFill>
                            <a:srgbClr val="333333"/>
                          </a:solidFill>
                          <a:latin typeface="Arial"/>
                          <a:cs typeface="Arial"/>
                        </a:rPr>
                        <a:t>Zwiększa </a:t>
                      </a:r>
                      <a:r>
                        <a:rPr sz="1600" b="1" spc="-5" dirty="0">
                          <a:solidFill>
                            <a:srgbClr val="C00000"/>
                          </a:solidFill>
                          <a:latin typeface="Arial"/>
                          <a:cs typeface="Arial"/>
                        </a:rPr>
                        <a:t>przepuszczalność </a:t>
                      </a:r>
                      <a:r>
                        <a:rPr sz="1600" b="1" spc="-5" dirty="0">
                          <a:solidFill>
                            <a:srgbClr val="333333"/>
                          </a:solidFill>
                          <a:latin typeface="Arial"/>
                          <a:cs typeface="Arial"/>
                        </a:rPr>
                        <a:t>naczyń włosowatych, </a:t>
                      </a:r>
                      <a:r>
                        <a:rPr sz="1600" b="1" dirty="0">
                          <a:solidFill>
                            <a:srgbClr val="333333"/>
                          </a:solidFill>
                          <a:latin typeface="Arial"/>
                          <a:cs typeface="Arial"/>
                        </a:rPr>
                        <a:t>pomaga w </a:t>
                      </a:r>
                      <a:r>
                        <a:rPr sz="1600" b="1" spc="-430" dirty="0">
                          <a:solidFill>
                            <a:srgbClr val="333333"/>
                          </a:solidFill>
                          <a:latin typeface="Arial"/>
                          <a:cs typeface="Arial"/>
                        </a:rPr>
                        <a:t> </a:t>
                      </a:r>
                      <a:r>
                        <a:rPr sz="1600" b="1" spc="-5" dirty="0">
                          <a:solidFill>
                            <a:srgbClr val="333333"/>
                          </a:solidFill>
                          <a:latin typeface="Arial"/>
                          <a:cs typeface="Arial"/>
                        </a:rPr>
                        <a:t>wydalaniu</a:t>
                      </a:r>
                      <a:r>
                        <a:rPr sz="1600" b="1" dirty="0">
                          <a:solidFill>
                            <a:srgbClr val="333333"/>
                          </a:solidFill>
                          <a:latin typeface="Arial"/>
                          <a:cs typeface="Arial"/>
                        </a:rPr>
                        <a:t> </a:t>
                      </a:r>
                      <a:r>
                        <a:rPr sz="1600" b="1" spc="-5" dirty="0">
                          <a:solidFill>
                            <a:srgbClr val="333333"/>
                          </a:solidFill>
                          <a:latin typeface="Arial"/>
                          <a:cs typeface="Arial"/>
                        </a:rPr>
                        <a:t>odpadów,</a:t>
                      </a:r>
                      <a:r>
                        <a:rPr sz="1600" b="1" spc="20" dirty="0">
                          <a:solidFill>
                            <a:srgbClr val="333333"/>
                          </a:solidFill>
                          <a:latin typeface="Arial"/>
                          <a:cs typeface="Arial"/>
                        </a:rPr>
                        <a:t> </a:t>
                      </a:r>
                      <a:r>
                        <a:rPr sz="1600" b="1" spc="-10" dirty="0">
                          <a:solidFill>
                            <a:srgbClr val="C00000"/>
                          </a:solidFill>
                          <a:latin typeface="Arial"/>
                          <a:cs typeface="Arial"/>
                        </a:rPr>
                        <a:t>przyspiesza</a:t>
                      </a:r>
                      <a:r>
                        <a:rPr sz="1600" b="1" spc="-5" dirty="0">
                          <a:solidFill>
                            <a:srgbClr val="C00000"/>
                          </a:solidFill>
                          <a:latin typeface="Arial"/>
                          <a:cs typeface="Arial"/>
                        </a:rPr>
                        <a:t> </a:t>
                      </a:r>
                      <a:r>
                        <a:rPr sz="1600" b="1" dirty="0">
                          <a:solidFill>
                            <a:srgbClr val="333333"/>
                          </a:solidFill>
                          <a:latin typeface="Arial"/>
                          <a:cs typeface="Arial"/>
                        </a:rPr>
                        <a:t>gojenie</a:t>
                      </a:r>
                      <a:r>
                        <a:rPr sz="1600" b="1" spc="-5" dirty="0">
                          <a:solidFill>
                            <a:srgbClr val="333333"/>
                          </a:solidFill>
                          <a:latin typeface="Arial"/>
                          <a:cs typeface="Arial"/>
                        </a:rPr>
                        <a:t> </a:t>
                      </a:r>
                      <a:r>
                        <a:rPr sz="1600" b="1" dirty="0">
                          <a:solidFill>
                            <a:srgbClr val="333333"/>
                          </a:solidFill>
                          <a:latin typeface="Arial"/>
                          <a:cs typeface="Arial"/>
                        </a:rPr>
                        <a:t>się</a:t>
                      </a:r>
                      <a:r>
                        <a:rPr sz="1600" b="1" spc="-15" dirty="0">
                          <a:solidFill>
                            <a:srgbClr val="333333"/>
                          </a:solidFill>
                          <a:latin typeface="Arial"/>
                          <a:cs typeface="Arial"/>
                        </a:rPr>
                        <a:t> </a:t>
                      </a:r>
                      <a:r>
                        <a:rPr sz="1600" b="1" dirty="0">
                          <a:solidFill>
                            <a:srgbClr val="333333"/>
                          </a:solidFill>
                          <a:latin typeface="Arial"/>
                          <a:cs typeface="Arial"/>
                        </a:rPr>
                        <a:t>ran;</a:t>
                      </a:r>
                      <a:endParaRPr sz="1600">
                        <a:latin typeface="Arial"/>
                        <a:cs typeface="Arial"/>
                      </a:endParaRPr>
                    </a:p>
                    <a:p>
                      <a:pPr marL="245745" indent="-226060">
                        <a:lnSpc>
                          <a:spcPct val="100000"/>
                        </a:lnSpc>
                        <a:spcBef>
                          <a:spcPts val="595"/>
                        </a:spcBef>
                        <a:buAutoNum type="arabicPeriod" startAt="4"/>
                        <a:tabLst>
                          <a:tab pos="246379" algn="l"/>
                        </a:tabLst>
                      </a:pPr>
                      <a:r>
                        <a:rPr sz="1600" b="1" dirty="0">
                          <a:solidFill>
                            <a:srgbClr val="333333"/>
                          </a:solidFill>
                          <a:latin typeface="Arial"/>
                          <a:cs typeface="Arial"/>
                        </a:rPr>
                        <a:t>Zwiększa</a:t>
                      </a:r>
                      <a:r>
                        <a:rPr sz="1600" b="1" spc="5" dirty="0">
                          <a:solidFill>
                            <a:srgbClr val="333333"/>
                          </a:solidFill>
                          <a:latin typeface="Arial"/>
                          <a:cs typeface="Arial"/>
                        </a:rPr>
                        <a:t> </a:t>
                      </a:r>
                      <a:r>
                        <a:rPr sz="1600" b="1" spc="-5" dirty="0">
                          <a:solidFill>
                            <a:srgbClr val="333333"/>
                          </a:solidFill>
                          <a:latin typeface="Arial"/>
                          <a:cs typeface="Arial"/>
                        </a:rPr>
                        <a:t>zdolność</a:t>
                      </a:r>
                      <a:r>
                        <a:rPr sz="1600" b="1" spc="10" dirty="0">
                          <a:solidFill>
                            <a:srgbClr val="333333"/>
                          </a:solidFill>
                          <a:latin typeface="Arial"/>
                          <a:cs typeface="Arial"/>
                        </a:rPr>
                        <a:t> </a:t>
                      </a:r>
                      <a:r>
                        <a:rPr sz="1600" b="1" spc="-5" dirty="0">
                          <a:solidFill>
                            <a:srgbClr val="333333"/>
                          </a:solidFill>
                          <a:latin typeface="Arial"/>
                          <a:cs typeface="Arial"/>
                        </a:rPr>
                        <a:t>skurczu</a:t>
                      </a:r>
                      <a:r>
                        <a:rPr sz="1600" b="1" dirty="0">
                          <a:solidFill>
                            <a:srgbClr val="333333"/>
                          </a:solidFill>
                          <a:latin typeface="Arial"/>
                          <a:cs typeface="Arial"/>
                        </a:rPr>
                        <a:t> </a:t>
                      </a:r>
                      <a:r>
                        <a:rPr sz="1600" b="1" spc="-10" dirty="0">
                          <a:solidFill>
                            <a:srgbClr val="333333"/>
                          </a:solidFill>
                          <a:latin typeface="Arial"/>
                          <a:cs typeface="Arial"/>
                        </a:rPr>
                        <a:t>mięśni,</a:t>
                      </a:r>
                      <a:r>
                        <a:rPr sz="1600" b="1" spc="30" dirty="0">
                          <a:solidFill>
                            <a:srgbClr val="333333"/>
                          </a:solidFill>
                          <a:latin typeface="Arial"/>
                          <a:cs typeface="Arial"/>
                        </a:rPr>
                        <a:t> </a:t>
                      </a:r>
                      <a:r>
                        <a:rPr sz="1600" b="1" dirty="0">
                          <a:solidFill>
                            <a:srgbClr val="333333"/>
                          </a:solidFill>
                          <a:latin typeface="Arial"/>
                          <a:cs typeface="Arial"/>
                        </a:rPr>
                        <a:t>łagodzi</a:t>
                      </a:r>
                      <a:r>
                        <a:rPr sz="1600" b="1" spc="5" dirty="0">
                          <a:solidFill>
                            <a:srgbClr val="333333"/>
                          </a:solidFill>
                          <a:latin typeface="Arial"/>
                          <a:cs typeface="Arial"/>
                        </a:rPr>
                        <a:t> </a:t>
                      </a:r>
                      <a:r>
                        <a:rPr sz="1600" b="1" spc="-5" dirty="0">
                          <a:solidFill>
                            <a:srgbClr val="333333"/>
                          </a:solidFill>
                          <a:latin typeface="Arial"/>
                          <a:cs typeface="Arial"/>
                        </a:rPr>
                        <a:t>ból</a:t>
                      </a:r>
                      <a:r>
                        <a:rPr sz="1600" b="1" spc="-20" dirty="0">
                          <a:solidFill>
                            <a:srgbClr val="333333"/>
                          </a:solidFill>
                          <a:latin typeface="Arial"/>
                          <a:cs typeface="Arial"/>
                        </a:rPr>
                        <a:t> </a:t>
                      </a:r>
                      <a:r>
                        <a:rPr sz="1600" b="1" dirty="0">
                          <a:solidFill>
                            <a:srgbClr val="333333"/>
                          </a:solidFill>
                          <a:latin typeface="Arial"/>
                          <a:cs typeface="Arial"/>
                        </a:rPr>
                        <a:t>i</a:t>
                      </a:r>
                      <a:r>
                        <a:rPr sz="1600" b="1" spc="5" dirty="0">
                          <a:solidFill>
                            <a:srgbClr val="333333"/>
                          </a:solidFill>
                          <a:latin typeface="Arial"/>
                          <a:cs typeface="Arial"/>
                        </a:rPr>
                        <a:t> </a:t>
                      </a:r>
                      <a:r>
                        <a:rPr sz="1600" b="1" spc="-5" dirty="0">
                          <a:solidFill>
                            <a:srgbClr val="333333"/>
                          </a:solidFill>
                          <a:latin typeface="Arial"/>
                          <a:cs typeface="Arial"/>
                        </a:rPr>
                        <a:t>skurcze</a:t>
                      </a:r>
                      <a:r>
                        <a:rPr sz="1600" b="1" spc="10" dirty="0">
                          <a:solidFill>
                            <a:srgbClr val="333333"/>
                          </a:solidFill>
                          <a:latin typeface="Arial"/>
                          <a:cs typeface="Arial"/>
                        </a:rPr>
                        <a:t> </a:t>
                      </a:r>
                      <a:r>
                        <a:rPr sz="1600" b="1" spc="-5" dirty="0">
                          <a:solidFill>
                            <a:srgbClr val="333333"/>
                          </a:solidFill>
                          <a:latin typeface="Arial"/>
                          <a:cs typeface="Arial"/>
                        </a:rPr>
                        <a:t>mięśni;</a:t>
                      </a:r>
                      <a:endParaRPr sz="1600">
                        <a:latin typeface="Arial"/>
                        <a:cs typeface="Arial"/>
                      </a:endParaRPr>
                    </a:p>
                  </a:txBody>
                  <a:tcPr marL="0" marR="0" marT="0" marB="0">
                    <a:lnL w="3175">
                      <a:solidFill>
                        <a:srgbClr val="D9D9E2"/>
                      </a:solidFill>
                      <a:prstDash val="solid"/>
                    </a:lnL>
                    <a:lnR w="3175">
                      <a:solidFill>
                        <a:srgbClr val="D9D9E2"/>
                      </a:solidFill>
                      <a:prstDash val="solid"/>
                    </a:lnR>
                    <a:lnT w="6350">
                      <a:solidFill>
                        <a:srgbClr val="D9D9E2"/>
                      </a:solidFill>
                      <a:prstDash val="solid"/>
                    </a:lnT>
                    <a:lnB w="6350">
                      <a:solidFill>
                        <a:srgbClr val="D9D9E2"/>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357187">
                <a:tc gridSpan="2">
                  <a:txBody>
                    <a:bodyPr/>
                    <a:lstStyle/>
                    <a:p>
                      <a:pPr marL="20320">
                        <a:lnSpc>
                          <a:spcPts val="1845"/>
                        </a:lnSpc>
                      </a:pPr>
                      <a:r>
                        <a:rPr sz="1600" b="1" spc="5" dirty="0">
                          <a:solidFill>
                            <a:srgbClr val="333333"/>
                          </a:solidFill>
                          <a:latin typeface="Arial"/>
                          <a:cs typeface="Arial"/>
                        </a:rPr>
                        <a:t>6.</a:t>
                      </a:r>
                      <a:r>
                        <a:rPr sz="1600" b="1" spc="-20" dirty="0">
                          <a:solidFill>
                            <a:srgbClr val="333333"/>
                          </a:solidFill>
                          <a:latin typeface="Arial"/>
                          <a:cs typeface="Arial"/>
                        </a:rPr>
                        <a:t> </a:t>
                      </a:r>
                      <a:r>
                        <a:rPr sz="1600" b="1" dirty="0">
                          <a:solidFill>
                            <a:srgbClr val="C00000"/>
                          </a:solidFill>
                          <a:latin typeface="Arial"/>
                          <a:cs typeface="Arial"/>
                        </a:rPr>
                        <a:t>Redukuje</a:t>
                      </a:r>
                      <a:r>
                        <a:rPr sz="1600" b="1" spc="15" dirty="0">
                          <a:solidFill>
                            <a:srgbClr val="C00000"/>
                          </a:solidFill>
                          <a:latin typeface="Arial"/>
                          <a:cs typeface="Arial"/>
                        </a:rPr>
                        <a:t> </a:t>
                      </a:r>
                      <a:r>
                        <a:rPr sz="1600" b="1" spc="-5" dirty="0">
                          <a:solidFill>
                            <a:srgbClr val="333333"/>
                          </a:solidFill>
                          <a:latin typeface="Arial"/>
                          <a:cs typeface="Arial"/>
                        </a:rPr>
                        <a:t>lepkość</a:t>
                      </a:r>
                      <a:r>
                        <a:rPr sz="1600" b="1" spc="5" dirty="0">
                          <a:solidFill>
                            <a:srgbClr val="333333"/>
                          </a:solidFill>
                          <a:latin typeface="Arial"/>
                          <a:cs typeface="Arial"/>
                        </a:rPr>
                        <a:t> </a:t>
                      </a:r>
                      <a:r>
                        <a:rPr sz="1600" b="1" spc="-5" dirty="0">
                          <a:solidFill>
                            <a:srgbClr val="333333"/>
                          </a:solidFill>
                          <a:latin typeface="Arial"/>
                          <a:cs typeface="Arial"/>
                        </a:rPr>
                        <a:t>krwi</a:t>
                      </a:r>
                      <a:r>
                        <a:rPr sz="1600" b="1" dirty="0">
                          <a:solidFill>
                            <a:srgbClr val="333333"/>
                          </a:solidFill>
                          <a:latin typeface="Arial"/>
                          <a:cs typeface="Arial"/>
                        </a:rPr>
                        <a:t> i</a:t>
                      </a:r>
                      <a:r>
                        <a:rPr sz="1600" b="1" spc="-10" dirty="0">
                          <a:solidFill>
                            <a:srgbClr val="333333"/>
                          </a:solidFill>
                          <a:latin typeface="Arial"/>
                          <a:cs typeface="Arial"/>
                        </a:rPr>
                        <a:t> </a:t>
                      </a:r>
                      <a:r>
                        <a:rPr sz="1600" b="1" spc="-5" dirty="0">
                          <a:solidFill>
                            <a:srgbClr val="C00000"/>
                          </a:solidFill>
                          <a:latin typeface="Arial"/>
                          <a:cs typeface="Arial"/>
                        </a:rPr>
                        <a:t>zmniejsza</a:t>
                      </a:r>
                      <a:r>
                        <a:rPr sz="1600" b="1" spc="15" dirty="0">
                          <a:solidFill>
                            <a:srgbClr val="C00000"/>
                          </a:solidFill>
                          <a:latin typeface="Arial"/>
                          <a:cs typeface="Arial"/>
                        </a:rPr>
                        <a:t> </a:t>
                      </a:r>
                      <a:r>
                        <a:rPr sz="1600" b="1" spc="-5" dirty="0">
                          <a:solidFill>
                            <a:srgbClr val="333333"/>
                          </a:solidFill>
                          <a:latin typeface="Arial"/>
                          <a:cs typeface="Arial"/>
                        </a:rPr>
                        <a:t>sztywność</a:t>
                      </a:r>
                      <a:r>
                        <a:rPr sz="1600" b="1" spc="5" dirty="0">
                          <a:solidFill>
                            <a:srgbClr val="333333"/>
                          </a:solidFill>
                          <a:latin typeface="Arial"/>
                          <a:cs typeface="Arial"/>
                        </a:rPr>
                        <a:t> </a:t>
                      </a:r>
                      <a:r>
                        <a:rPr sz="1600" b="1" dirty="0">
                          <a:solidFill>
                            <a:srgbClr val="333333"/>
                          </a:solidFill>
                          <a:latin typeface="Arial"/>
                          <a:cs typeface="Arial"/>
                        </a:rPr>
                        <a:t>i</a:t>
                      </a:r>
                      <a:r>
                        <a:rPr sz="1600" b="1" spc="-25" dirty="0">
                          <a:solidFill>
                            <a:srgbClr val="333333"/>
                          </a:solidFill>
                          <a:latin typeface="Arial"/>
                          <a:cs typeface="Arial"/>
                        </a:rPr>
                        <a:t> </a:t>
                      </a:r>
                      <a:r>
                        <a:rPr sz="1600" b="1" spc="-5" dirty="0">
                          <a:solidFill>
                            <a:srgbClr val="333333"/>
                          </a:solidFill>
                          <a:latin typeface="Arial"/>
                          <a:cs typeface="Arial"/>
                        </a:rPr>
                        <a:t>dyskomfort!</a:t>
                      </a:r>
                      <a:endParaRPr sz="1600">
                        <a:latin typeface="Arial"/>
                        <a:cs typeface="Arial"/>
                      </a:endParaRPr>
                    </a:p>
                  </a:txBody>
                  <a:tcPr marL="0" marR="0" marT="0" marB="0">
                    <a:lnL w="3175">
                      <a:solidFill>
                        <a:srgbClr val="D9D9E2"/>
                      </a:solidFill>
                      <a:prstDash val="solid"/>
                    </a:lnL>
                    <a:lnR w="3175">
                      <a:solidFill>
                        <a:srgbClr val="D9D9E2"/>
                      </a:solidFill>
                      <a:prstDash val="solid"/>
                    </a:lnR>
                    <a:lnT w="6350">
                      <a:solidFill>
                        <a:srgbClr val="D9D9E2"/>
                      </a:solidFill>
                      <a:prstDash val="solid"/>
                    </a:lnT>
                    <a:lnB w="3175">
                      <a:solidFill>
                        <a:srgbClr val="D9D9E2"/>
                      </a:solidFill>
                      <a:prstDash val="solid"/>
                    </a:lnB>
                  </a:tcPr>
                </a:tc>
                <a:tc hMerge="1">
                  <a:txBody>
                    <a:bodyPr/>
                    <a:lstStyle/>
                    <a:p>
                      <a:endParaRPr/>
                    </a:p>
                  </a:txBody>
                  <a:tcPr marL="0" marR="0" marT="0" marB="0"/>
                </a:tc>
                <a:tc>
                  <a:txBody>
                    <a:bodyPr/>
                    <a:lstStyle/>
                    <a:p>
                      <a:pPr>
                        <a:lnSpc>
                          <a:spcPct val="100000"/>
                        </a:lnSpc>
                      </a:pPr>
                      <a:endParaRPr sz="1600">
                        <a:latin typeface="Times New Roman"/>
                        <a:cs typeface="Times New Roman"/>
                      </a:endParaRPr>
                    </a:p>
                  </a:txBody>
                  <a:tcPr marL="0" marR="0" marT="0" marB="0">
                    <a:lnL w="3175">
                      <a:solidFill>
                        <a:srgbClr val="D9D9E2"/>
                      </a:solidFill>
                      <a:prstDash val="solid"/>
                    </a:lnL>
                    <a:lnT w="3175">
                      <a:solidFill>
                        <a:srgbClr val="D9D9E2"/>
                      </a:solidFill>
                      <a:prstDash val="solid"/>
                    </a:lnT>
                  </a:tcPr>
                </a:tc>
                <a:extLst>
                  <a:ext uri="{0D108BD9-81ED-4DB2-BD59-A6C34878D82A}">
                    <a16:rowId xmlns:a16="http://schemas.microsoft.com/office/drawing/2014/main" val="10003"/>
                  </a:ext>
                </a:extLst>
              </a:tr>
            </a:tbl>
          </a:graphicData>
        </a:graphic>
      </p:graphicFrame>
      <p:sp>
        <p:nvSpPr>
          <p:cNvPr id="10" name="object 10"/>
          <p:cNvSpPr txBox="1"/>
          <p:nvPr/>
        </p:nvSpPr>
        <p:spPr>
          <a:xfrm>
            <a:off x="9235058" y="6013132"/>
            <a:ext cx="1922780" cy="431337"/>
          </a:xfrm>
          <a:prstGeom prst="rect">
            <a:avLst/>
          </a:prstGeom>
        </p:spPr>
        <p:txBody>
          <a:bodyPr vert="horz" wrap="square" lIns="0" tIns="9525" rIns="0" bIns="0" rtlCol="0">
            <a:spAutoFit/>
          </a:bodyPr>
          <a:lstStyle/>
          <a:p>
            <a:pPr marL="377825" marR="5080" indent="-365760">
              <a:lnSpc>
                <a:spcPct val="101299"/>
              </a:lnSpc>
              <a:spcBef>
                <a:spcPts val="75"/>
              </a:spcBef>
            </a:pPr>
            <a:r>
              <a:rPr sz="1400" b="1" spc="-15" dirty="0">
                <a:solidFill>
                  <a:srgbClr val="00283B"/>
                </a:solidFill>
                <a:latin typeface="Arial MT"/>
                <a:cs typeface="Arial MT"/>
              </a:rPr>
              <a:t>Ni</a:t>
            </a:r>
            <a:r>
              <a:rPr sz="1400" b="1" dirty="0">
                <a:solidFill>
                  <a:srgbClr val="00283B"/>
                </a:solidFill>
                <a:latin typeface="Arial MT"/>
                <a:cs typeface="Arial MT"/>
              </a:rPr>
              <a:t>e</a:t>
            </a:r>
            <a:r>
              <a:rPr sz="1400" b="1" spc="5" dirty="0">
                <a:solidFill>
                  <a:srgbClr val="00283B"/>
                </a:solidFill>
                <a:latin typeface="Arial MT"/>
                <a:cs typeface="Arial MT"/>
              </a:rPr>
              <a:t> </a:t>
            </a:r>
            <a:r>
              <a:rPr sz="1400" b="1" spc="10" dirty="0">
                <a:solidFill>
                  <a:srgbClr val="00283B"/>
                </a:solidFill>
                <a:latin typeface="Arial MT"/>
                <a:cs typeface="Arial MT"/>
              </a:rPr>
              <a:t>t</a:t>
            </a:r>
            <a:r>
              <a:rPr sz="1400" b="1" spc="5" dirty="0">
                <a:solidFill>
                  <a:srgbClr val="00283B"/>
                </a:solidFill>
                <a:latin typeface="Arial MT"/>
                <a:cs typeface="Arial MT"/>
              </a:rPr>
              <a:t>r</a:t>
            </a:r>
            <a:r>
              <a:rPr sz="1400" b="1" dirty="0">
                <a:solidFill>
                  <a:srgbClr val="00283B"/>
                </a:solidFill>
                <a:latin typeface="Arial MT"/>
                <a:cs typeface="Arial MT"/>
              </a:rPr>
              <a:t>ze</a:t>
            </a:r>
            <a:r>
              <a:rPr sz="1400" b="1" spc="-10" dirty="0">
                <a:solidFill>
                  <a:srgbClr val="00283B"/>
                </a:solidFill>
                <a:latin typeface="Arial MT"/>
                <a:cs typeface="Arial MT"/>
              </a:rPr>
              <a:t>b</a:t>
            </a:r>
            <a:r>
              <a:rPr sz="1400" b="1" dirty="0">
                <a:solidFill>
                  <a:srgbClr val="00283B"/>
                </a:solidFill>
                <a:latin typeface="Arial MT"/>
                <a:cs typeface="Arial MT"/>
              </a:rPr>
              <a:t>a</a:t>
            </a:r>
            <a:r>
              <a:rPr sz="1400" b="1" spc="5" dirty="0">
                <a:solidFill>
                  <a:srgbClr val="00283B"/>
                </a:solidFill>
                <a:latin typeface="Arial MT"/>
                <a:cs typeface="Arial MT"/>
              </a:rPr>
              <a:t> </a:t>
            </a:r>
            <a:r>
              <a:rPr sz="1400" b="1" dirty="0" err="1">
                <a:solidFill>
                  <a:srgbClr val="00283B"/>
                </a:solidFill>
                <a:latin typeface="Arial MT"/>
                <a:cs typeface="Arial MT"/>
              </a:rPr>
              <a:t>s</a:t>
            </a:r>
            <a:r>
              <a:rPr sz="1400" b="1" spc="-15" dirty="0" err="1">
                <a:solidFill>
                  <a:srgbClr val="00283B"/>
                </a:solidFill>
                <a:latin typeface="Arial MT"/>
                <a:cs typeface="Arial MT"/>
              </a:rPr>
              <a:t>i</a:t>
            </a:r>
            <a:r>
              <a:rPr sz="1400" b="1" spc="-625" dirty="0" err="1">
                <a:solidFill>
                  <a:srgbClr val="00283B"/>
                </a:solidFill>
                <a:latin typeface="Arial MT"/>
                <a:cs typeface="Arial MT"/>
              </a:rPr>
              <a:t>ę</a:t>
            </a:r>
            <a:r>
              <a:rPr sz="1400" b="1" spc="5" dirty="0">
                <a:solidFill>
                  <a:srgbClr val="00283B"/>
                </a:solidFill>
                <a:latin typeface="Arial MT"/>
                <a:cs typeface="Arial MT"/>
              </a:rPr>
              <a:t> </a:t>
            </a:r>
            <a:r>
              <a:rPr lang="en-US" sz="1400" b="1" spc="5" dirty="0">
                <a:solidFill>
                  <a:srgbClr val="00283B"/>
                </a:solidFill>
                <a:latin typeface="Arial MT"/>
                <a:cs typeface="Arial MT"/>
              </a:rPr>
              <a:t> </a:t>
            </a:r>
            <a:r>
              <a:rPr sz="1400" b="1" spc="5" dirty="0" err="1">
                <a:solidFill>
                  <a:srgbClr val="00283B"/>
                </a:solidFill>
                <a:latin typeface="Arial MT"/>
                <a:cs typeface="Arial MT"/>
              </a:rPr>
              <a:t>m</a:t>
            </a:r>
            <a:r>
              <a:rPr sz="1400" b="1" spc="-5" dirty="0" err="1">
                <a:solidFill>
                  <a:srgbClr val="00283B"/>
                </a:solidFill>
                <a:latin typeface="Arial MT"/>
                <a:cs typeface="Arial MT"/>
              </a:rPr>
              <a:t>a</a:t>
            </a:r>
            <a:r>
              <a:rPr sz="1400" b="1" dirty="0" err="1">
                <a:solidFill>
                  <a:srgbClr val="00283B"/>
                </a:solidFill>
                <a:latin typeface="Arial MT"/>
                <a:cs typeface="Arial MT"/>
              </a:rPr>
              <a:t>r</a:t>
            </a:r>
            <a:r>
              <a:rPr sz="1400" b="1" spc="10" dirty="0" err="1">
                <a:solidFill>
                  <a:srgbClr val="00283B"/>
                </a:solidFill>
                <a:latin typeface="Arial MT"/>
                <a:cs typeface="Arial MT"/>
              </a:rPr>
              <a:t>t</a:t>
            </a:r>
            <a:r>
              <a:rPr sz="1400" b="1" spc="-15" dirty="0" err="1">
                <a:solidFill>
                  <a:srgbClr val="00283B"/>
                </a:solidFill>
                <a:latin typeface="Arial MT"/>
                <a:cs typeface="Arial MT"/>
              </a:rPr>
              <a:t>wi</a:t>
            </a:r>
            <a:r>
              <a:rPr sz="1400" b="1" spc="-700" dirty="0" err="1">
                <a:solidFill>
                  <a:srgbClr val="00283B"/>
                </a:solidFill>
                <a:latin typeface="Arial MT"/>
                <a:cs typeface="Arial MT"/>
              </a:rPr>
              <a:t>ć</a:t>
            </a:r>
            <a:r>
              <a:rPr sz="1400" b="1" spc="10" dirty="0">
                <a:solidFill>
                  <a:srgbClr val="00283B"/>
                </a:solidFill>
                <a:latin typeface="Arial MT"/>
                <a:cs typeface="Arial MT"/>
              </a:rPr>
              <a:t> </a:t>
            </a:r>
            <a:r>
              <a:rPr lang="en-US" sz="1400" b="1" spc="10" dirty="0">
                <a:solidFill>
                  <a:srgbClr val="00283B"/>
                </a:solidFill>
                <a:latin typeface="Arial MT"/>
                <a:cs typeface="Arial MT"/>
              </a:rPr>
              <a:t> </a:t>
            </a:r>
            <a:r>
              <a:rPr sz="1400" b="1" dirty="0">
                <a:solidFill>
                  <a:srgbClr val="00283B"/>
                </a:solidFill>
                <a:latin typeface="Arial MT"/>
                <a:cs typeface="Arial MT"/>
              </a:rPr>
              <a:t>o  </a:t>
            </a:r>
            <a:r>
              <a:rPr sz="1400" b="1" dirty="0" err="1">
                <a:solidFill>
                  <a:srgbClr val="00283B"/>
                </a:solidFill>
                <a:latin typeface="Arial MT"/>
                <a:cs typeface="Arial MT"/>
              </a:rPr>
              <a:t>z</a:t>
            </a:r>
            <a:r>
              <a:rPr sz="1400" b="1" spc="-15" dirty="0" err="1">
                <a:solidFill>
                  <a:srgbClr val="00283B"/>
                </a:solidFill>
                <a:latin typeface="Arial MT"/>
                <a:cs typeface="Arial MT"/>
              </a:rPr>
              <a:t>i</a:t>
            </a:r>
            <a:r>
              <a:rPr sz="1400" b="1" spc="5" dirty="0" err="1">
                <a:solidFill>
                  <a:srgbClr val="00283B"/>
                </a:solidFill>
                <a:latin typeface="Arial MT"/>
                <a:cs typeface="Arial MT"/>
              </a:rPr>
              <a:t>m</a:t>
            </a:r>
            <a:r>
              <a:rPr sz="1400" b="1" spc="-229" dirty="0" err="1">
                <a:solidFill>
                  <a:srgbClr val="00283B"/>
                </a:solidFill>
                <a:latin typeface="Arial MT"/>
                <a:cs typeface="Arial MT"/>
              </a:rPr>
              <a:t>n</a:t>
            </a:r>
            <a:r>
              <a:rPr sz="1400" b="1" spc="-400" dirty="0" err="1">
                <a:solidFill>
                  <a:srgbClr val="00283B"/>
                </a:solidFill>
                <a:latin typeface="Arial MT"/>
                <a:cs typeface="Arial MT"/>
              </a:rPr>
              <a:t>ą</a:t>
            </a:r>
            <a:r>
              <a:rPr sz="1400" b="1" dirty="0">
                <a:solidFill>
                  <a:srgbClr val="00283B"/>
                </a:solidFill>
                <a:latin typeface="Arial MT"/>
                <a:cs typeface="Arial MT"/>
              </a:rPr>
              <a:t> </a:t>
            </a:r>
            <a:r>
              <a:rPr lang="en-US" sz="1400" b="1" dirty="0">
                <a:solidFill>
                  <a:srgbClr val="00283B"/>
                </a:solidFill>
                <a:latin typeface="Arial MT"/>
                <a:cs typeface="Arial MT"/>
              </a:rPr>
              <a:t> </a:t>
            </a:r>
            <a:r>
              <a:rPr sz="1400" b="1" spc="-5" dirty="0" err="1">
                <a:solidFill>
                  <a:srgbClr val="00283B"/>
                </a:solidFill>
                <a:latin typeface="Arial MT"/>
                <a:cs typeface="Arial MT"/>
              </a:rPr>
              <a:t>p</a:t>
            </a:r>
            <a:r>
              <a:rPr sz="1400" b="1" spc="-10" dirty="0" err="1">
                <a:solidFill>
                  <a:srgbClr val="00283B"/>
                </a:solidFill>
                <a:latin typeface="Arial MT"/>
                <a:cs typeface="Arial MT"/>
              </a:rPr>
              <a:t>o</a:t>
            </a:r>
            <a:r>
              <a:rPr sz="1400" b="1" spc="-5" dirty="0" err="1">
                <a:solidFill>
                  <a:srgbClr val="00283B"/>
                </a:solidFill>
                <a:latin typeface="Arial MT"/>
                <a:cs typeface="Arial MT"/>
              </a:rPr>
              <a:t>g</a:t>
            </a:r>
            <a:r>
              <a:rPr sz="1400" b="1" spc="-10" dirty="0" err="1">
                <a:solidFill>
                  <a:srgbClr val="00283B"/>
                </a:solidFill>
                <a:latin typeface="Arial MT"/>
                <a:cs typeface="Arial MT"/>
              </a:rPr>
              <a:t>o</a:t>
            </a:r>
            <a:r>
              <a:rPr sz="1400" b="1" spc="-229" dirty="0" err="1">
                <a:solidFill>
                  <a:srgbClr val="00283B"/>
                </a:solidFill>
                <a:latin typeface="Arial MT"/>
                <a:cs typeface="Arial MT"/>
              </a:rPr>
              <a:t>d</a:t>
            </a:r>
            <a:r>
              <a:rPr lang="en-US" sz="1400" b="1" spc="-229" dirty="0">
                <a:solidFill>
                  <a:srgbClr val="00283B"/>
                </a:solidFill>
                <a:latin typeface="Arial MT"/>
                <a:cs typeface="Arial MT"/>
              </a:rPr>
              <a:t> </a:t>
            </a:r>
            <a:r>
              <a:rPr lang="en-US" sz="1400" b="1" spc="-409" dirty="0">
                <a:solidFill>
                  <a:srgbClr val="00283B"/>
                </a:solidFill>
                <a:latin typeface="Arial MT"/>
                <a:cs typeface="Arial MT"/>
              </a:rPr>
              <a:t>ę</a:t>
            </a:r>
            <a:endParaRPr sz="1400" b="1" dirty="0">
              <a:latin typeface="Arial MT"/>
              <a:cs typeface="Arial MT"/>
            </a:endParaRPr>
          </a:p>
        </p:txBody>
      </p:sp>
      <p:pic>
        <p:nvPicPr>
          <p:cNvPr id="11" name="object 11"/>
          <p:cNvPicPr/>
          <p:nvPr/>
        </p:nvPicPr>
        <p:blipFill>
          <a:blip r:embed="rId4" cstate="print"/>
          <a:stretch>
            <a:fillRect/>
          </a:stretch>
        </p:blipFill>
        <p:spPr>
          <a:xfrm>
            <a:off x="8740140" y="1793875"/>
            <a:ext cx="2896870" cy="3757295"/>
          </a:xfrm>
          <a:prstGeom prst="rect">
            <a:avLst/>
          </a:prstGeom>
        </p:spPr>
      </p:pic>
      <p:pic>
        <p:nvPicPr>
          <p:cNvPr id="12" name="object 12"/>
          <p:cNvPicPr/>
          <p:nvPr/>
        </p:nvPicPr>
        <p:blipFill>
          <a:blip r:embed="rId5" cstate="print"/>
          <a:stretch>
            <a:fillRect/>
          </a:stretch>
        </p:blipFill>
        <p:spPr>
          <a:xfrm>
            <a:off x="9679940" y="0"/>
            <a:ext cx="2511425" cy="110464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2312035" cy="2886075"/>
            <a:chOff x="0" y="0"/>
            <a:chExt cx="2312035" cy="2886075"/>
          </a:xfrm>
        </p:grpSpPr>
        <p:pic>
          <p:nvPicPr>
            <p:cNvPr id="3" name="object 3"/>
            <p:cNvPicPr/>
            <p:nvPr/>
          </p:nvPicPr>
          <p:blipFill>
            <a:blip r:embed="rId2" cstate="print"/>
            <a:stretch>
              <a:fillRect/>
            </a:stretch>
          </p:blipFill>
          <p:spPr>
            <a:xfrm>
              <a:off x="542924" y="1414144"/>
              <a:ext cx="1469389" cy="1469389"/>
            </a:xfrm>
            <a:prstGeom prst="rect">
              <a:avLst/>
            </a:prstGeom>
          </p:spPr>
        </p:pic>
        <p:sp>
          <p:nvSpPr>
            <p:cNvPr id="4" name="object 4"/>
            <p:cNvSpPr/>
            <p:nvPr/>
          </p:nvSpPr>
          <p:spPr>
            <a:xfrm>
              <a:off x="542924" y="1414144"/>
              <a:ext cx="1468755" cy="1468755"/>
            </a:xfrm>
            <a:custGeom>
              <a:avLst/>
              <a:gdLst/>
              <a:ahLst/>
              <a:cxnLst/>
              <a:rect l="l" t="t" r="r" b="b"/>
              <a:pathLst>
                <a:path w="1468755" h="1468755">
                  <a:moveTo>
                    <a:pt x="1254125" y="214629"/>
                  </a:moveTo>
                  <a:lnTo>
                    <a:pt x="1287145" y="250189"/>
                  </a:lnTo>
                  <a:lnTo>
                    <a:pt x="1317625" y="287019"/>
                  </a:lnTo>
                  <a:lnTo>
                    <a:pt x="1344930" y="325119"/>
                  </a:lnTo>
                  <a:lnTo>
                    <a:pt x="1369695" y="364489"/>
                  </a:lnTo>
                  <a:lnTo>
                    <a:pt x="1391920" y="405129"/>
                  </a:lnTo>
                  <a:lnTo>
                    <a:pt x="1410970" y="447039"/>
                  </a:lnTo>
                  <a:lnTo>
                    <a:pt x="1427480" y="489584"/>
                  </a:lnTo>
                  <a:lnTo>
                    <a:pt x="1441450" y="533400"/>
                  </a:lnTo>
                  <a:lnTo>
                    <a:pt x="1452245" y="577214"/>
                  </a:lnTo>
                  <a:lnTo>
                    <a:pt x="1460500" y="621664"/>
                  </a:lnTo>
                  <a:lnTo>
                    <a:pt x="1466214" y="666750"/>
                  </a:lnTo>
                  <a:lnTo>
                    <a:pt x="1468755" y="711834"/>
                  </a:lnTo>
                  <a:lnTo>
                    <a:pt x="1468755" y="756919"/>
                  </a:lnTo>
                  <a:lnTo>
                    <a:pt x="1466214" y="802004"/>
                  </a:lnTo>
                  <a:lnTo>
                    <a:pt x="1460500" y="847089"/>
                  </a:lnTo>
                  <a:lnTo>
                    <a:pt x="1452245" y="891539"/>
                  </a:lnTo>
                  <a:lnTo>
                    <a:pt x="1441450" y="935354"/>
                  </a:lnTo>
                  <a:lnTo>
                    <a:pt x="1427480" y="979169"/>
                  </a:lnTo>
                  <a:lnTo>
                    <a:pt x="1410970" y="1021714"/>
                  </a:lnTo>
                  <a:lnTo>
                    <a:pt x="1391920" y="1063625"/>
                  </a:lnTo>
                  <a:lnTo>
                    <a:pt x="1369695" y="1104264"/>
                  </a:lnTo>
                  <a:lnTo>
                    <a:pt x="1344930" y="1143634"/>
                  </a:lnTo>
                  <a:lnTo>
                    <a:pt x="1317625" y="1181734"/>
                  </a:lnTo>
                  <a:lnTo>
                    <a:pt x="1287145" y="1218564"/>
                  </a:lnTo>
                  <a:lnTo>
                    <a:pt x="1254125" y="1254125"/>
                  </a:lnTo>
                  <a:lnTo>
                    <a:pt x="1218564" y="1287144"/>
                  </a:lnTo>
                  <a:lnTo>
                    <a:pt x="1181735" y="1317625"/>
                  </a:lnTo>
                  <a:lnTo>
                    <a:pt x="1143635" y="1344929"/>
                  </a:lnTo>
                  <a:lnTo>
                    <a:pt x="1104264" y="1369694"/>
                  </a:lnTo>
                  <a:lnTo>
                    <a:pt x="1063625" y="1391919"/>
                  </a:lnTo>
                  <a:lnTo>
                    <a:pt x="1021715" y="1410969"/>
                  </a:lnTo>
                  <a:lnTo>
                    <a:pt x="979169" y="1427479"/>
                  </a:lnTo>
                  <a:lnTo>
                    <a:pt x="935355" y="1441450"/>
                  </a:lnTo>
                  <a:lnTo>
                    <a:pt x="891540" y="1452244"/>
                  </a:lnTo>
                  <a:lnTo>
                    <a:pt x="847090" y="1460500"/>
                  </a:lnTo>
                  <a:lnTo>
                    <a:pt x="802005" y="1466214"/>
                  </a:lnTo>
                  <a:lnTo>
                    <a:pt x="756919" y="1468754"/>
                  </a:lnTo>
                  <a:lnTo>
                    <a:pt x="711835" y="1468754"/>
                  </a:lnTo>
                  <a:lnTo>
                    <a:pt x="666750" y="1466214"/>
                  </a:lnTo>
                  <a:lnTo>
                    <a:pt x="621665" y="1460500"/>
                  </a:lnTo>
                  <a:lnTo>
                    <a:pt x="577215" y="1452244"/>
                  </a:lnTo>
                  <a:lnTo>
                    <a:pt x="533400" y="1441450"/>
                  </a:lnTo>
                  <a:lnTo>
                    <a:pt x="489584" y="1427479"/>
                  </a:lnTo>
                  <a:lnTo>
                    <a:pt x="447040" y="1410969"/>
                  </a:lnTo>
                  <a:lnTo>
                    <a:pt x="405130" y="1391919"/>
                  </a:lnTo>
                  <a:lnTo>
                    <a:pt x="364490" y="1369694"/>
                  </a:lnTo>
                  <a:lnTo>
                    <a:pt x="325119" y="1344929"/>
                  </a:lnTo>
                  <a:lnTo>
                    <a:pt x="287019" y="1317625"/>
                  </a:lnTo>
                  <a:lnTo>
                    <a:pt x="250190" y="1287144"/>
                  </a:lnTo>
                  <a:lnTo>
                    <a:pt x="214629" y="1254125"/>
                  </a:lnTo>
                  <a:lnTo>
                    <a:pt x="181609" y="1218564"/>
                  </a:lnTo>
                  <a:lnTo>
                    <a:pt x="151129" y="1181734"/>
                  </a:lnTo>
                  <a:lnTo>
                    <a:pt x="123825" y="1143634"/>
                  </a:lnTo>
                  <a:lnTo>
                    <a:pt x="99059" y="1104264"/>
                  </a:lnTo>
                  <a:lnTo>
                    <a:pt x="76834" y="1063625"/>
                  </a:lnTo>
                  <a:lnTo>
                    <a:pt x="57784" y="1021714"/>
                  </a:lnTo>
                  <a:lnTo>
                    <a:pt x="41275" y="979169"/>
                  </a:lnTo>
                  <a:lnTo>
                    <a:pt x="27304" y="935354"/>
                  </a:lnTo>
                  <a:lnTo>
                    <a:pt x="16509" y="891539"/>
                  </a:lnTo>
                  <a:lnTo>
                    <a:pt x="8254" y="847089"/>
                  </a:lnTo>
                  <a:lnTo>
                    <a:pt x="2540" y="802004"/>
                  </a:lnTo>
                  <a:lnTo>
                    <a:pt x="0" y="756919"/>
                  </a:lnTo>
                  <a:lnTo>
                    <a:pt x="0" y="711834"/>
                  </a:lnTo>
                  <a:lnTo>
                    <a:pt x="2540" y="666750"/>
                  </a:lnTo>
                  <a:lnTo>
                    <a:pt x="8254" y="621664"/>
                  </a:lnTo>
                  <a:lnTo>
                    <a:pt x="16509" y="577214"/>
                  </a:lnTo>
                  <a:lnTo>
                    <a:pt x="27304" y="533400"/>
                  </a:lnTo>
                  <a:lnTo>
                    <a:pt x="41275" y="489584"/>
                  </a:lnTo>
                  <a:lnTo>
                    <a:pt x="57784" y="447039"/>
                  </a:lnTo>
                  <a:lnTo>
                    <a:pt x="76834" y="405129"/>
                  </a:lnTo>
                  <a:lnTo>
                    <a:pt x="99059" y="364489"/>
                  </a:lnTo>
                  <a:lnTo>
                    <a:pt x="123825" y="325119"/>
                  </a:lnTo>
                  <a:lnTo>
                    <a:pt x="151129" y="287019"/>
                  </a:lnTo>
                  <a:lnTo>
                    <a:pt x="181609" y="250189"/>
                  </a:lnTo>
                  <a:lnTo>
                    <a:pt x="214629" y="214629"/>
                  </a:lnTo>
                  <a:lnTo>
                    <a:pt x="250190" y="181609"/>
                  </a:lnTo>
                  <a:lnTo>
                    <a:pt x="287019" y="151129"/>
                  </a:lnTo>
                  <a:lnTo>
                    <a:pt x="325119" y="123825"/>
                  </a:lnTo>
                  <a:lnTo>
                    <a:pt x="364490" y="99059"/>
                  </a:lnTo>
                  <a:lnTo>
                    <a:pt x="405130" y="76834"/>
                  </a:lnTo>
                  <a:lnTo>
                    <a:pt x="447040" y="57784"/>
                  </a:lnTo>
                  <a:lnTo>
                    <a:pt x="489584" y="41275"/>
                  </a:lnTo>
                  <a:lnTo>
                    <a:pt x="533400" y="27304"/>
                  </a:lnTo>
                  <a:lnTo>
                    <a:pt x="577215" y="16509"/>
                  </a:lnTo>
                  <a:lnTo>
                    <a:pt x="621665" y="8254"/>
                  </a:lnTo>
                  <a:lnTo>
                    <a:pt x="666750" y="2539"/>
                  </a:lnTo>
                  <a:lnTo>
                    <a:pt x="711835" y="0"/>
                  </a:lnTo>
                  <a:lnTo>
                    <a:pt x="756919" y="0"/>
                  </a:lnTo>
                  <a:lnTo>
                    <a:pt x="802005" y="2539"/>
                  </a:lnTo>
                  <a:lnTo>
                    <a:pt x="847090" y="8254"/>
                  </a:lnTo>
                  <a:lnTo>
                    <a:pt x="891540" y="16509"/>
                  </a:lnTo>
                  <a:lnTo>
                    <a:pt x="935355" y="27304"/>
                  </a:lnTo>
                  <a:lnTo>
                    <a:pt x="979169" y="41275"/>
                  </a:lnTo>
                  <a:lnTo>
                    <a:pt x="1021715" y="57784"/>
                  </a:lnTo>
                  <a:lnTo>
                    <a:pt x="1063625" y="76834"/>
                  </a:lnTo>
                  <a:lnTo>
                    <a:pt x="1104264" y="99059"/>
                  </a:lnTo>
                  <a:lnTo>
                    <a:pt x="1143635" y="123825"/>
                  </a:lnTo>
                  <a:lnTo>
                    <a:pt x="1181735" y="151129"/>
                  </a:lnTo>
                  <a:lnTo>
                    <a:pt x="1218564" y="181609"/>
                  </a:lnTo>
                  <a:lnTo>
                    <a:pt x="1254125" y="214629"/>
                  </a:lnTo>
                  <a:close/>
                </a:path>
              </a:pathLst>
            </a:custGeom>
            <a:ln w="6350">
              <a:solidFill>
                <a:srgbClr val="7E7E7E"/>
              </a:solidFill>
            </a:ln>
          </p:spPr>
          <p:txBody>
            <a:bodyPr wrap="square" lIns="0" tIns="0" rIns="0" bIns="0" rtlCol="0"/>
            <a:lstStyle/>
            <a:p>
              <a:endParaRPr/>
            </a:p>
          </p:txBody>
        </p:sp>
        <p:pic>
          <p:nvPicPr>
            <p:cNvPr id="5" name="object 5"/>
            <p:cNvPicPr/>
            <p:nvPr/>
          </p:nvPicPr>
          <p:blipFill>
            <a:blip r:embed="rId3" cstate="print"/>
            <a:stretch>
              <a:fillRect/>
            </a:stretch>
          </p:blipFill>
          <p:spPr>
            <a:xfrm>
              <a:off x="0" y="0"/>
              <a:ext cx="2312034" cy="1588770"/>
            </a:xfrm>
            <a:prstGeom prst="rect">
              <a:avLst/>
            </a:prstGeom>
          </p:spPr>
        </p:pic>
      </p:grpSp>
      <p:sp>
        <p:nvSpPr>
          <p:cNvPr id="6" name="object 6"/>
          <p:cNvSpPr txBox="1">
            <a:spLocks noGrp="1"/>
          </p:cNvSpPr>
          <p:nvPr>
            <p:ph type="title"/>
          </p:nvPr>
        </p:nvSpPr>
        <p:spPr>
          <a:xfrm>
            <a:off x="3372739" y="498411"/>
            <a:ext cx="4748530" cy="1065530"/>
          </a:xfrm>
          <a:prstGeom prst="rect">
            <a:avLst/>
          </a:prstGeom>
        </p:spPr>
        <p:txBody>
          <a:bodyPr vert="horz" wrap="square" lIns="0" tIns="12700" rIns="0" bIns="0" rtlCol="0">
            <a:spAutoFit/>
          </a:bodyPr>
          <a:lstStyle/>
          <a:p>
            <a:pPr algn="ctr">
              <a:lnSpc>
                <a:spcPct val="100000"/>
              </a:lnSpc>
              <a:spcBef>
                <a:spcPts val="100"/>
              </a:spcBef>
            </a:pPr>
            <a:r>
              <a:rPr sz="3400" spc="-5" dirty="0"/>
              <a:t>Rozprasza</a:t>
            </a:r>
            <a:r>
              <a:rPr sz="3400" spc="-20" dirty="0"/>
              <a:t> </a:t>
            </a:r>
            <a:r>
              <a:rPr sz="3400" spc="-5" dirty="0"/>
              <a:t>Zimno </a:t>
            </a:r>
            <a:r>
              <a:rPr sz="3400" dirty="0"/>
              <a:t>i</a:t>
            </a:r>
            <a:r>
              <a:rPr sz="3400" spc="5" dirty="0"/>
              <a:t> </a:t>
            </a:r>
            <a:r>
              <a:rPr sz="3400" spc="-5" dirty="0"/>
              <a:t>Wilgo</a:t>
            </a:r>
            <a:r>
              <a:rPr sz="3400" spc="-5" dirty="0">
                <a:latin typeface="Arial"/>
                <a:cs typeface="Arial"/>
              </a:rPr>
              <a:t>ć</a:t>
            </a:r>
            <a:r>
              <a:rPr sz="3400" spc="-5" dirty="0"/>
              <a:t>,</a:t>
            </a:r>
            <a:endParaRPr sz="3400">
              <a:latin typeface="Arial"/>
              <a:cs typeface="Arial"/>
            </a:endParaRPr>
          </a:p>
          <a:p>
            <a:pPr marL="45085" algn="ctr">
              <a:lnSpc>
                <a:spcPct val="100000"/>
              </a:lnSpc>
              <a:spcBef>
                <a:spcPts val="25"/>
              </a:spcBef>
            </a:pPr>
            <a:r>
              <a:rPr sz="3400" dirty="0">
                <a:latin typeface="Arial"/>
                <a:cs typeface="Arial"/>
              </a:rPr>
              <a:t>Ł</a:t>
            </a:r>
            <a:r>
              <a:rPr sz="3400" dirty="0"/>
              <a:t>agodzi</a:t>
            </a:r>
            <a:r>
              <a:rPr sz="3400" spc="-35" dirty="0"/>
              <a:t> </a:t>
            </a:r>
            <a:r>
              <a:rPr sz="3400" spc="-5" dirty="0"/>
              <a:t>Stan</a:t>
            </a:r>
            <a:r>
              <a:rPr sz="3400" spc="-15" dirty="0"/>
              <a:t> </a:t>
            </a:r>
            <a:r>
              <a:rPr sz="3400" spc="-10" dirty="0"/>
              <a:t>Zapalny</a:t>
            </a:r>
            <a:endParaRPr sz="3400">
              <a:latin typeface="Arial"/>
              <a:cs typeface="Arial"/>
            </a:endParaRPr>
          </a:p>
        </p:txBody>
      </p:sp>
      <p:sp>
        <p:nvSpPr>
          <p:cNvPr id="7" name="object 7"/>
          <p:cNvSpPr txBox="1"/>
          <p:nvPr/>
        </p:nvSpPr>
        <p:spPr>
          <a:xfrm>
            <a:off x="498475" y="2001265"/>
            <a:ext cx="1405255" cy="238760"/>
          </a:xfrm>
          <a:prstGeom prst="rect">
            <a:avLst/>
          </a:prstGeom>
        </p:spPr>
        <p:txBody>
          <a:bodyPr vert="horz" wrap="square" lIns="0" tIns="12700" rIns="0" bIns="0" rtlCol="0">
            <a:spAutoFit/>
          </a:bodyPr>
          <a:lstStyle/>
          <a:p>
            <a:pPr marL="12700">
              <a:lnSpc>
                <a:spcPct val="100000"/>
              </a:lnSpc>
              <a:spcBef>
                <a:spcPts val="100"/>
              </a:spcBef>
            </a:pPr>
            <a:r>
              <a:rPr sz="1400" spc="-120" dirty="0">
                <a:solidFill>
                  <a:srgbClr val="FFFFFF"/>
                </a:solidFill>
                <a:latin typeface="Arial MT"/>
                <a:cs typeface="Arial MT"/>
              </a:rPr>
              <a:t>R</a:t>
            </a:r>
            <a:r>
              <a:rPr sz="1400" spc="-125" dirty="0">
                <a:solidFill>
                  <a:srgbClr val="FFFFFF"/>
                </a:solidFill>
                <a:latin typeface="Arial MT"/>
                <a:cs typeface="Arial MT"/>
              </a:rPr>
              <a:t>O</a:t>
            </a:r>
            <a:r>
              <a:rPr sz="1400" spc="-85" dirty="0">
                <a:solidFill>
                  <a:srgbClr val="FFFFFF"/>
                </a:solidFill>
                <a:latin typeface="Arial MT"/>
                <a:cs typeface="Arial MT"/>
              </a:rPr>
              <a:t>Z</a:t>
            </a:r>
            <a:r>
              <a:rPr sz="1400" spc="-90" dirty="0">
                <a:solidFill>
                  <a:srgbClr val="FFFFFF"/>
                </a:solidFill>
                <a:latin typeface="Arial MT"/>
                <a:cs typeface="Arial MT"/>
              </a:rPr>
              <a:t>P</a:t>
            </a:r>
            <a:r>
              <a:rPr sz="1400" spc="-120" dirty="0">
                <a:solidFill>
                  <a:srgbClr val="FFFFFF"/>
                </a:solidFill>
                <a:latin typeface="Arial MT"/>
                <a:cs typeface="Arial MT"/>
              </a:rPr>
              <a:t>R</a:t>
            </a:r>
            <a:r>
              <a:rPr sz="1400" spc="-114" dirty="0">
                <a:solidFill>
                  <a:srgbClr val="FFFFFF"/>
                </a:solidFill>
                <a:latin typeface="Arial MT"/>
                <a:cs typeface="Arial MT"/>
              </a:rPr>
              <a:t>A</a:t>
            </a:r>
            <a:r>
              <a:rPr sz="1400" spc="-85" dirty="0">
                <a:solidFill>
                  <a:srgbClr val="FFFFFF"/>
                </a:solidFill>
                <a:latin typeface="Arial MT"/>
                <a:cs typeface="Arial MT"/>
              </a:rPr>
              <a:t>SZ</a:t>
            </a:r>
            <a:r>
              <a:rPr sz="1400" spc="-114" dirty="0">
                <a:solidFill>
                  <a:srgbClr val="FFFFFF"/>
                </a:solidFill>
                <a:latin typeface="Arial MT"/>
                <a:cs typeface="Arial MT"/>
              </a:rPr>
              <a:t>A</a:t>
            </a:r>
            <a:r>
              <a:rPr sz="1400" spc="-50" dirty="0">
                <a:solidFill>
                  <a:srgbClr val="FFFFFF"/>
                </a:solidFill>
                <a:latin typeface="Arial MT"/>
                <a:cs typeface="Arial MT"/>
              </a:rPr>
              <a:t>J</a:t>
            </a:r>
            <a:r>
              <a:rPr sz="1400" spc="-90" dirty="0">
                <a:solidFill>
                  <a:srgbClr val="FFFFFF"/>
                </a:solidFill>
                <a:latin typeface="Arial MT"/>
                <a:cs typeface="Arial MT"/>
              </a:rPr>
              <a:t>A</a:t>
            </a:r>
            <a:r>
              <a:rPr sz="1400" spc="-140" dirty="0">
                <a:solidFill>
                  <a:srgbClr val="FFFFFF"/>
                </a:solidFill>
                <a:latin typeface="Arial MT"/>
                <a:cs typeface="Arial MT"/>
              </a:rPr>
              <a:t>C</a:t>
            </a:r>
            <a:r>
              <a:rPr sz="1400" spc="-114" dirty="0">
                <a:solidFill>
                  <a:srgbClr val="FFFFFF"/>
                </a:solidFill>
                <a:latin typeface="Arial MT"/>
                <a:cs typeface="Arial MT"/>
              </a:rPr>
              <a:t>Y</a:t>
            </a:r>
            <a:endParaRPr sz="1400">
              <a:latin typeface="Arial MT"/>
              <a:cs typeface="Arial MT"/>
            </a:endParaRPr>
          </a:p>
        </p:txBody>
      </p:sp>
      <p:sp>
        <p:nvSpPr>
          <p:cNvPr id="8" name="object 8"/>
          <p:cNvSpPr txBox="1"/>
          <p:nvPr/>
        </p:nvSpPr>
        <p:spPr>
          <a:xfrm>
            <a:off x="2178685" y="2004440"/>
            <a:ext cx="8507095" cy="1915160"/>
          </a:xfrm>
          <a:prstGeom prst="rect">
            <a:avLst/>
          </a:prstGeom>
        </p:spPr>
        <p:txBody>
          <a:bodyPr vert="horz" wrap="square" lIns="0" tIns="32384" rIns="0" bIns="0" rtlCol="0">
            <a:spAutoFit/>
          </a:bodyPr>
          <a:lstStyle/>
          <a:p>
            <a:pPr marL="12700" marR="9525" algn="just">
              <a:lnSpc>
                <a:spcPct val="91800"/>
              </a:lnSpc>
              <a:spcBef>
                <a:spcPts val="254"/>
              </a:spcBef>
              <a:buClr>
                <a:srgbClr val="C00000"/>
              </a:buClr>
              <a:buSzPct val="93750"/>
              <a:buFont typeface="Microsoft YaHei UI"/>
              <a:buAutoNum type="arabicPlain"/>
              <a:tabLst>
                <a:tab pos="533400" algn="l"/>
              </a:tabLst>
            </a:pPr>
            <a:r>
              <a:rPr lang="en-US" sz="1600" spc="-95" dirty="0">
                <a:solidFill>
                  <a:srgbClr val="00283B"/>
                </a:solidFill>
                <a:latin typeface="Arial MT"/>
                <a:cs typeface="Arial MT"/>
              </a:rPr>
              <a:t>. </a:t>
            </a:r>
            <a:r>
              <a:rPr sz="1600" spc="-95" dirty="0" err="1">
                <a:solidFill>
                  <a:srgbClr val="00283B"/>
                </a:solidFill>
                <a:latin typeface="Arial MT"/>
                <a:cs typeface="Arial MT"/>
              </a:rPr>
              <a:t>Zwiększa</a:t>
            </a:r>
            <a:r>
              <a:rPr sz="1600" spc="-90" dirty="0">
                <a:solidFill>
                  <a:srgbClr val="00283B"/>
                </a:solidFill>
                <a:latin typeface="Arial MT"/>
                <a:cs typeface="Arial MT"/>
              </a:rPr>
              <a:t> </a:t>
            </a:r>
            <a:r>
              <a:rPr sz="1600" spc="-125" dirty="0">
                <a:solidFill>
                  <a:srgbClr val="00283B"/>
                </a:solidFill>
                <a:latin typeface="Arial MT"/>
                <a:cs typeface="Arial MT"/>
              </a:rPr>
              <a:t>liczbę</a:t>
            </a:r>
            <a:r>
              <a:rPr sz="1600" spc="-120" dirty="0">
                <a:solidFill>
                  <a:srgbClr val="00283B"/>
                </a:solidFill>
                <a:latin typeface="Arial MT"/>
                <a:cs typeface="Arial MT"/>
              </a:rPr>
              <a:t> </a:t>
            </a:r>
            <a:r>
              <a:rPr sz="1600" spc="-5" dirty="0">
                <a:solidFill>
                  <a:srgbClr val="00283B"/>
                </a:solidFill>
                <a:latin typeface="Arial MT"/>
                <a:cs typeface="Arial MT"/>
              </a:rPr>
              <a:t>białych</a:t>
            </a:r>
            <a:r>
              <a:rPr sz="1600" dirty="0">
                <a:solidFill>
                  <a:srgbClr val="00283B"/>
                </a:solidFill>
                <a:latin typeface="Arial MT"/>
                <a:cs typeface="Arial MT"/>
              </a:rPr>
              <a:t> </a:t>
            </a:r>
            <a:r>
              <a:rPr sz="1600" spc="-10" dirty="0">
                <a:solidFill>
                  <a:srgbClr val="00283B"/>
                </a:solidFill>
                <a:latin typeface="Arial MT"/>
                <a:cs typeface="Arial MT"/>
              </a:rPr>
              <a:t>krwinek,</a:t>
            </a:r>
            <a:r>
              <a:rPr sz="1600" spc="-5" dirty="0">
                <a:solidFill>
                  <a:srgbClr val="00283B"/>
                </a:solidFill>
                <a:latin typeface="Arial MT"/>
                <a:cs typeface="Arial MT"/>
              </a:rPr>
              <a:t> </a:t>
            </a:r>
            <a:r>
              <a:rPr sz="1600" spc="-70" dirty="0">
                <a:solidFill>
                  <a:srgbClr val="00283B"/>
                </a:solidFill>
                <a:latin typeface="Arial MT"/>
                <a:cs typeface="Arial MT"/>
              </a:rPr>
              <a:t>wzmacniając</a:t>
            </a:r>
            <a:r>
              <a:rPr sz="1600" spc="-65" dirty="0">
                <a:solidFill>
                  <a:srgbClr val="00283B"/>
                </a:solidFill>
                <a:latin typeface="Arial MT"/>
                <a:cs typeface="Arial MT"/>
              </a:rPr>
              <a:t> </a:t>
            </a:r>
            <a:r>
              <a:rPr sz="1600" spc="-5" dirty="0">
                <a:solidFill>
                  <a:srgbClr val="00283B"/>
                </a:solidFill>
                <a:latin typeface="Arial MT"/>
                <a:cs typeface="Arial MT"/>
              </a:rPr>
              <a:t>ich</a:t>
            </a:r>
            <a:r>
              <a:rPr sz="1600" dirty="0">
                <a:solidFill>
                  <a:srgbClr val="00283B"/>
                </a:solidFill>
                <a:latin typeface="Arial MT"/>
                <a:cs typeface="Arial MT"/>
              </a:rPr>
              <a:t> </a:t>
            </a:r>
            <a:r>
              <a:rPr sz="1600" spc="-204" dirty="0">
                <a:solidFill>
                  <a:srgbClr val="00283B"/>
                </a:solidFill>
                <a:latin typeface="Arial MT"/>
                <a:cs typeface="Arial MT"/>
              </a:rPr>
              <a:t>zdolność</a:t>
            </a:r>
            <a:r>
              <a:rPr sz="1600" spc="-200" dirty="0">
                <a:solidFill>
                  <a:srgbClr val="00283B"/>
                </a:solidFill>
                <a:latin typeface="Arial MT"/>
                <a:cs typeface="Arial MT"/>
              </a:rPr>
              <a:t> </a:t>
            </a:r>
            <a:r>
              <a:rPr sz="1600" dirty="0">
                <a:solidFill>
                  <a:srgbClr val="00283B"/>
                </a:solidFill>
                <a:latin typeface="Arial MT"/>
                <a:cs typeface="Arial MT"/>
              </a:rPr>
              <a:t>do</a:t>
            </a:r>
            <a:r>
              <a:rPr sz="1600" spc="5" dirty="0">
                <a:solidFill>
                  <a:srgbClr val="00283B"/>
                </a:solidFill>
                <a:latin typeface="Arial MT"/>
                <a:cs typeface="Arial MT"/>
              </a:rPr>
              <a:t> </a:t>
            </a:r>
            <a:r>
              <a:rPr sz="1600" spc="-5" dirty="0">
                <a:solidFill>
                  <a:srgbClr val="00283B"/>
                </a:solidFill>
                <a:latin typeface="Arial MT"/>
                <a:cs typeface="Arial MT"/>
              </a:rPr>
              <a:t>zwalczania</a:t>
            </a:r>
            <a:r>
              <a:rPr sz="1600" dirty="0">
                <a:solidFill>
                  <a:srgbClr val="00283B"/>
                </a:solidFill>
                <a:latin typeface="Arial MT"/>
                <a:cs typeface="Arial MT"/>
              </a:rPr>
              <a:t> </a:t>
            </a:r>
            <a:r>
              <a:rPr sz="1600" spc="-5" dirty="0">
                <a:solidFill>
                  <a:srgbClr val="00283B"/>
                </a:solidFill>
                <a:latin typeface="Arial MT"/>
                <a:cs typeface="Arial MT"/>
              </a:rPr>
              <a:t>infekcji</a:t>
            </a:r>
            <a:r>
              <a:rPr sz="1600" dirty="0">
                <a:solidFill>
                  <a:srgbClr val="00283B"/>
                </a:solidFill>
                <a:latin typeface="Arial MT"/>
                <a:cs typeface="Arial MT"/>
              </a:rPr>
              <a:t> i </a:t>
            </a:r>
            <a:r>
              <a:rPr sz="1600" spc="5" dirty="0">
                <a:solidFill>
                  <a:srgbClr val="00283B"/>
                </a:solidFill>
                <a:latin typeface="Arial MT"/>
                <a:cs typeface="Arial MT"/>
              </a:rPr>
              <a:t> </a:t>
            </a:r>
            <a:r>
              <a:rPr sz="1600" spc="-5" dirty="0">
                <a:solidFill>
                  <a:srgbClr val="00283B"/>
                </a:solidFill>
                <a:latin typeface="Arial MT"/>
                <a:cs typeface="Arial MT"/>
              </a:rPr>
              <a:t>działanie przeciwzapalne. </a:t>
            </a:r>
            <a:r>
              <a:rPr sz="1600" dirty="0">
                <a:solidFill>
                  <a:srgbClr val="00283B"/>
                </a:solidFill>
                <a:latin typeface="Arial MT"/>
                <a:cs typeface="Arial MT"/>
              </a:rPr>
              <a:t>Po </a:t>
            </a:r>
            <a:r>
              <a:rPr sz="1600" spc="-5" dirty="0">
                <a:solidFill>
                  <a:srgbClr val="00283B"/>
                </a:solidFill>
                <a:latin typeface="Arial MT"/>
                <a:cs typeface="Arial MT"/>
              </a:rPr>
              <a:t>podaniu </a:t>
            </a:r>
            <a:r>
              <a:rPr sz="1600" spc="-10" dirty="0">
                <a:solidFill>
                  <a:srgbClr val="00283B"/>
                </a:solidFill>
                <a:latin typeface="Arial MT"/>
                <a:cs typeface="Arial MT"/>
              </a:rPr>
              <a:t>do </a:t>
            </a:r>
            <a:r>
              <a:rPr sz="1600" spc="-5" dirty="0">
                <a:solidFill>
                  <a:srgbClr val="00283B"/>
                </a:solidFill>
                <a:latin typeface="Arial MT"/>
                <a:cs typeface="Arial MT"/>
              </a:rPr>
              <a:t>nerwu, znieczula </a:t>
            </a:r>
            <a:r>
              <a:rPr sz="1600" dirty="0">
                <a:solidFill>
                  <a:srgbClr val="00283B"/>
                </a:solidFill>
                <a:latin typeface="Arial MT"/>
                <a:cs typeface="Arial MT"/>
              </a:rPr>
              <a:t>go, </a:t>
            </a:r>
            <a:r>
              <a:rPr sz="1600" spc="-95" dirty="0">
                <a:solidFill>
                  <a:srgbClr val="00283B"/>
                </a:solidFill>
                <a:latin typeface="Arial MT"/>
                <a:cs typeface="Arial MT"/>
              </a:rPr>
              <a:t>łagodząc </a:t>
            </a:r>
            <a:r>
              <a:rPr sz="1600" spc="-120" dirty="0">
                <a:solidFill>
                  <a:srgbClr val="00283B"/>
                </a:solidFill>
                <a:latin typeface="Arial MT"/>
                <a:cs typeface="Arial MT"/>
              </a:rPr>
              <a:t>różnego </a:t>
            </a:r>
            <a:r>
              <a:rPr sz="1600" spc="-5" dirty="0">
                <a:solidFill>
                  <a:srgbClr val="00283B"/>
                </a:solidFill>
                <a:latin typeface="Arial MT"/>
                <a:cs typeface="Arial MT"/>
              </a:rPr>
              <a:t>rodzaju </a:t>
            </a:r>
            <a:r>
              <a:rPr sz="1600" spc="-10" dirty="0">
                <a:solidFill>
                  <a:srgbClr val="00283B"/>
                </a:solidFill>
                <a:latin typeface="Arial MT"/>
                <a:cs typeface="Arial MT"/>
              </a:rPr>
              <a:t>bóle </a:t>
            </a:r>
            <a:r>
              <a:rPr sz="1600" spc="-5" dirty="0">
                <a:solidFill>
                  <a:srgbClr val="00283B"/>
                </a:solidFill>
                <a:latin typeface="Arial MT"/>
                <a:cs typeface="Arial MT"/>
              </a:rPr>
              <a:t> spowodowane</a:t>
            </a:r>
            <a:r>
              <a:rPr sz="1600" spc="5" dirty="0">
                <a:solidFill>
                  <a:srgbClr val="00283B"/>
                </a:solidFill>
                <a:latin typeface="Arial MT"/>
                <a:cs typeface="Arial MT"/>
              </a:rPr>
              <a:t> </a:t>
            </a:r>
            <a:r>
              <a:rPr sz="1600" spc="-5" dirty="0">
                <a:solidFill>
                  <a:srgbClr val="00283B"/>
                </a:solidFill>
                <a:latin typeface="Arial MT"/>
                <a:cs typeface="Arial MT"/>
              </a:rPr>
              <a:t>nadmiernym </a:t>
            </a:r>
            <a:r>
              <a:rPr sz="1600" spc="-85" dirty="0">
                <a:solidFill>
                  <a:srgbClr val="00283B"/>
                </a:solidFill>
                <a:latin typeface="Arial MT"/>
                <a:cs typeface="Arial MT"/>
              </a:rPr>
              <a:t>napięciem</a:t>
            </a:r>
            <a:r>
              <a:rPr sz="1600" spc="-5" dirty="0">
                <a:solidFill>
                  <a:srgbClr val="00283B"/>
                </a:solidFill>
                <a:latin typeface="Arial MT"/>
                <a:cs typeface="Arial MT"/>
              </a:rPr>
              <a:t> nerwowym.</a:t>
            </a:r>
            <a:endParaRPr sz="1600" dirty="0">
              <a:latin typeface="Arial MT"/>
              <a:cs typeface="Arial MT"/>
            </a:endParaRPr>
          </a:p>
          <a:p>
            <a:pPr marL="15875" marR="5080" algn="just">
              <a:lnSpc>
                <a:spcPct val="91900"/>
              </a:lnSpc>
              <a:spcBef>
                <a:spcPts val="610"/>
              </a:spcBef>
              <a:buClr>
                <a:srgbClr val="C00000"/>
              </a:buClr>
              <a:buSzPct val="93750"/>
              <a:buFont typeface="Microsoft YaHei UI"/>
              <a:buAutoNum type="arabicPlain"/>
              <a:tabLst>
                <a:tab pos="533400" algn="l"/>
              </a:tabLst>
            </a:pPr>
            <a:r>
              <a:rPr lang="en-US" sz="1600" spc="-5" dirty="0">
                <a:solidFill>
                  <a:srgbClr val="00283B"/>
                </a:solidFill>
                <a:latin typeface="Arial MT"/>
                <a:cs typeface="Arial MT"/>
              </a:rPr>
              <a:t>. </a:t>
            </a:r>
            <a:r>
              <a:rPr sz="1600" spc="-5" dirty="0" err="1">
                <a:solidFill>
                  <a:srgbClr val="00283B"/>
                </a:solidFill>
                <a:latin typeface="Arial MT"/>
                <a:cs typeface="Arial MT"/>
              </a:rPr>
              <a:t>Rozszerza</a:t>
            </a:r>
            <a:r>
              <a:rPr sz="1600" spc="-5" dirty="0">
                <a:solidFill>
                  <a:srgbClr val="00283B"/>
                </a:solidFill>
                <a:latin typeface="Arial MT"/>
                <a:cs typeface="Arial MT"/>
              </a:rPr>
              <a:t> naczynia </a:t>
            </a:r>
            <a:r>
              <a:rPr sz="1600" spc="-80" dirty="0">
                <a:solidFill>
                  <a:srgbClr val="00283B"/>
                </a:solidFill>
                <a:latin typeface="Arial MT"/>
                <a:cs typeface="Arial MT"/>
              </a:rPr>
              <a:t>krwionośne, </a:t>
            </a:r>
            <a:r>
              <a:rPr sz="1600" spc="-5" dirty="0">
                <a:solidFill>
                  <a:srgbClr val="00283B"/>
                </a:solidFill>
                <a:latin typeface="Arial MT"/>
                <a:cs typeface="Arial MT"/>
              </a:rPr>
              <a:t>zmniejsza </a:t>
            </a:r>
            <a:r>
              <a:rPr sz="1600" dirty="0">
                <a:solidFill>
                  <a:srgbClr val="00283B"/>
                </a:solidFill>
                <a:latin typeface="Arial MT"/>
                <a:cs typeface="Arial MT"/>
              </a:rPr>
              <a:t>opór </a:t>
            </a:r>
            <a:r>
              <a:rPr sz="1600" spc="-5" dirty="0">
                <a:solidFill>
                  <a:srgbClr val="00283B"/>
                </a:solidFill>
                <a:latin typeface="Arial MT"/>
                <a:cs typeface="Arial MT"/>
              </a:rPr>
              <a:t>przepływu krwi </a:t>
            </a:r>
            <a:r>
              <a:rPr sz="1600" dirty="0">
                <a:solidFill>
                  <a:srgbClr val="00283B"/>
                </a:solidFill>
                <a:latin typeface="Arial MT"/>
                <a:cs typeface="Arial MT"/>
              </a:rPr>
              <a:t>i </a:t>
            </a:r>
            <a:r>
              <a:rPr sz="1600" spc="-229" dirty="0">
                <a:solidFill>
                  <a:srgbClr val="00283B"/>
                </a:solidFill>
                <a:latin typeface="Arial MT"/>
                <a:cs typeface="Arial MT"/>
              </a:rPr>
              <a:t>lepkość</a:t>
            </a:r>
            <a:r>
              <a:rPr sz="1600" spc="-225" dirty="0">
                <a:solidFill>
                  <a:srgbClr val="00283B"/>
                </a:solidFill>
                <a:latin typeface="Arial MT"/>
                <a:cs typeface="Arial MT"/>
              </a:rPr>
              <a:t> </a:t>
            </a:r>
            <a:r>
              <a:rPr sz="1600" spc="-10" dirty="0">
                <a:solidFill>
                  <a:srgbClr val="00283B"/>
                </a:solidFill>
                <a:latin typeface="Arial MT"/>
                <a:cs typeface="Arial MT"/>
              </a:rPr>
              <a:t>krwi, </a:t>
            </a:r>
            <a:r>
              <a:rPr sz="1600" spc="-5" dirty="0">
                <a:solidFill>
                  <a:srgbClr val="00283B"/>
                </a:solidFill>
                <a:latin typeface="Arial MT"/>
                <a:cs typeface="Arial MT"/>
              </a:rPr>
              <a:t>poprawia </a:t>
            </a:r>
            <a:r>
              <a:rPr sz="1600" spc="-430" dirty="0">
                <a:solidFill>
                  <a:srgbClr val="00283B"/>
                </a:solidFill>
                <a:latin typeface="Arial MT"/>
                <a:cs typeface="Arial MT"/>
              </a:rPr>
              <a:t> </a:t>
            </a:r>
            <a:r>
              <a:rPr sz="1600" spc="-110" dirty="0">
                <a:solidFill>
                  <a:srgbClr val="00283B"/>
                </a:solidFill>
                <a:latin typeface="Arial MT"/>
                <a:cs typeface="Arial MT"/>
              </a:rPr>
              <a:t>mikrokrążenie,</a:t>
            </a:r>
            <a:r>
              <a:rPr sz="1600" spc="-105" dirty="0">
                <a:solidFill>
                  <a:srgbClr val="00283B"/>
                </a:solidFill>
                <a:latin typeface="Arial MT"/>
                <a:cs typeface="Arial MT"/>
              </a:rPr>
              <a:t> </a:t>
            </a:r>
            <a:r>
              <a:rPr sz="1600" spc="-90" dirty="0">
                <a:solidFill>
                  <a:srgbClr val="00283B"/>
                </a:solidFill>
                <a:latin typeface="Arial MT"/>
                <a:cs typeface="Arial MT"/>
              </a:rPr>
              <a:t>zwiększa</a:t>
            </a:r>
            <a:r>
              <a:rPr sz="1600" spc="-85" dirty="0">
                <a:solidFill>
                  <a:srgbClr val="00283B"/>
                </a:solidFill>
                <a:latin typeface="Arial MT"/>
                <a:cs typeface="Arial MT"/>
              </a:rPr>
              <a:t> </a:t>
            </a:r>
            <a:r>
              <a:rPr sz="1600" spc="-204" dirty="0">
                <a:solidFill>
                  <a:srgbClr val="00283B"/>
                </a:solidFill>
                <a:latin typeface="Arial MT"/>
                <a:cs typeface="Arial MT"/>
              </a:rPr>
              <a:t>zdolność</a:t>
            </a:r>
            <a:r>
              <a:rPr sz="1600" spc="-200" dirty="0">
                <a:solidFill>
                  <a:srgbClr val="00283B"/>
                </a:solidFill>
                <a:latin typeface="Arial MT"/>
                <a:cs typeface="Arial MT"/>
              </a:rPr>
              <a:t> </a:t>
            </a:r>
            <a:r>
              <a:rPr sz="1600" spc="-5" dirty="0">
                <a:solidFill>
                  <a:srgbClr val="00283B"/>
                </a:solidFill>
                <a:latin typeface="Arial MT"/>
                <a:cs typeface="Arial MT"/>
              </a:rPr>
              <a:t>przechowywania</a:t>
            </a:r>
            <a:r>
              <a:rPr sz="1600" dirty="0">
                <a:solidFill>
                  <a:srgbClr val="00283B"/>
                </a:solidFill>
                <a:latin typeface="Arial MT"/>
                <a:cs typeface="Arial MT"/>
              </a:rPr>
              <a:t> </a:t>
            </a:r>
            <a:r>
              <a:rPr sz="1600" spc="-5" dirty="0">
                <a:solidFill>
                  <a:srgbClr val="00283B"/>
                </a:solidFill>
                <a:latin typeface="Arial MT"/>
                <a:cs typeface="Arial MT"/>
              </a:rPr>
              <a:t>tlenu</a:t>
            </a:r>
            <a:r>
              <a:rPr sz="1600" dirty="0">
                <a:solidFill>
                  <a:srgbClr val="00283B"/>
                </a:solidFill>
                <a:latin typeface="Arial MT"/>
                <a:cs typeface="Arial MT"/>
              </a:rPr>
              <a:t> i</a:t>
            </a:r>
            <a:r>
              <a:rPr sz="1600" spc="5" dirty="0">
                <a:solidFill>
                  <a:srgbClr val="00283B"/>
                </a:solidFill>
                <a:latin typeface="Arial MT"/>
                <a:cs typeface="Arial MT"/>
              </a:rPr>
              <a:t> </a:t>
            </a:r>
            <a:r>
              <a:rPr sz="1600" spc="-5" dirty="0">
                <a:solidFill>
                  <a:srgbClr val="00283B"/>
                </a:solidFill>
                <a:latin typeface="Arial MT"/>
                <a:cs typeface="Arial MT"/>
              </a:rPr>
              <a:t>usuwania</a:t>
            </a:r>
            <a:r>
              <a:rPr sz="1600" dirty="0">
                <a:solidFill>
                  <a:srgbClr val="00283B"/>
                </a:solidFill>
                <a:latin typeface="Arial MT"/>
                <a:cs typeface="Arial MT"/>
              </a:rPr>
              <a:t> </a:t>
            </a:r>
            <a:r>
              <a:rPr sz="1600" spc="-5" dirty="0">
                <a:solidFill>
                  <a:srgbClr val="00283B"/>
                </a:solidFill>
                <a:latin typeface="Arial MT"/>
                <a:cs typeface="Arial MT"/>
              </a:rPr>
              <a:t>dwutlenku</a:t>
            </a:r>
            <a:r>
              <a:rPr sz="1600" dirty="0">
                <a:solidFill>
                  <a:srgbClr val="00283B"/>
                </a:solidFill>
                <a:latin typeface="Arial MT"/>
                <a:cs typeface="Arial MT"/>
              </a:rPr>
              <a:t> </a:t>
            </a:r>
            <a:r>
              <a:rPr sz="1600" spc="-125" dirty="0">
                <a:solidFill>
                  <a:srgbClr val="00283B"/>
                </a:solidFill>
                <a:latin typeface="Arial MT"/>
                <a:cs typeface="Arial MT"/>
              </a:rPr>
              <a:t>węgla, </a:t>
            </a:r>
            <a:r>
              <a:rPr sz="1600" spc="-120" dirty="0">
                <a:solidFill>
                  <a:srgbClr val="00283B"/>
                </a:solidFill>
                <a:latin typeface="Arial MT"/>
                <a:cs typeface="Arial MT"/>
              </a:rPr>
              <a:t> </a:t>
            </a:r>
            <a:r>
              <a:rPr sz="1600" spc="-130" dirty="0">
                <a:solidFill>
                  <a:srgbClr val="00283B"/>
                </a:solidFill>
                <a:latin typeface="Arial MT"/>
                <a:cs typeface="Arial MT"/>
              </a:rPr>
              <a:t>umożliwiając</a:t>
            </a:r>
            <a:r>
              <a:rPr sz="1600" spc="-125" dirty="0">
                <a:solidFill>
                  <a:srgbClr val="00283B"/>
                </a:solidFill>
                <a:latin typeface="Arial MT"/>
                <a:cs typeface="Arial MT"/>
              </a:rPr>
              <a:t> </a:t>
            </a:r>
            <a:r>
              <a:rPr sz="1600" spc="-5" dirty="0">
                <a:solidFill>
                  <a:srgbClr val="00283B"/>
                </a:solidFill>
                <a:latin typeface="Arial MT"/>
                <a:cs typeface="Arial MT"/>
              </a:rPr>
              <a:t>transport substancji </a:t>
            </a:r>
            <a:r>
              <a:rPr sz="1600" spc="-85" dirty="0">
                <a:solidFill>
                  <a:srgbClr val="00283B"/>
                </a:solidFill>
                <a:latin typeface="Arial MT"/>
                <a:cs typeface="Arial MT"/>
              </a:rPr>
              <a:t>odżywczych </a:t>
            </a:r>
            <a:r>
              <a:rPr sz="1600" dirty="0">
                <a:solidFill>
                  <a:srgbClr val="00283B"/>
                </a:solidFill>
                <a:latin typeface="Arial MT"/>
                <a:cs typeface="Arial MT"/>
              </a:rPr>
              <a:t>do </a:t>
            </a:r>
            <a:r>
              <a:rPr sz="1600" spc="-10" dirty="0">
                <a:solidFill>
                  <a:srgbClr val="00283B"/>
                </a:solidFill>
                <a:latin typeface="Arial MT"/>
                <a:cs typeface="Arial MT"/>
              </a:rPr>
              <a:t>całego </a:t>
            </a:r>
            <a:r>
              <a:rPr sz="1600" spc="-5" dirty="0">
                <a:solidFill>
                  <a:srgbClr val="00283B"/>
                </a:solidFill>
                <a:latin typeface="Arial MT"/>
                <a:cs typeface="Arial MT"/>
              </a:rPr>
              <a:t>ciała. </a:t>
            </a:r>
            <a:r>
              <a:rPr sz="1600" spc="-120" dirty="0">
                <a:solidFill>
                  <a:srgbClr val="00283B"/>
                </a:solidFill>
                <a:latin typeface="Arial MT"/>
                <a:cs typeface="Arial MT"/>
              </a:rPr>
              <a:t>Dzięki </a:t>
            </a:r>
            <a:r>
              <a:rPr sz="1600" spc="-5" dirty="0">
                <a:solidFill>
                  <a:srgbClr val="00283B"/>
                </a:solidFill>
                <a:latin typeface="Arial MT"/>
                <a:cs typeface="Arial MT"/>
              </a:rPr>
              <a:t>temu funkcje </a:t>
            </a:r>
            <a:r>
              <a:rPr sz="1600" spc="5" dirty="0">
                <a:solidFill>
                  <a:srgbClr val="00283B"/>
                </a:solidFill>
                <a:latin typeface="Arial MT"/>
                <a:cs typeface="Arial MT"/>
              </a:rPr>
              <a:t>naszych </a:t>
            </a:r>
            <a:r>
              <a:rPr sz="1600" spc="10" dirty="0">
                <a:solidFill>
                  <a:srgbClr val="00283B"/>
                </a:solidFill>
                <a:latin typeface="Arial MT"/>
                <a:cs typeface="Arial MT"/>
              </a:rPr>
              <a:t> </a:t>
            </a:r>
            <a:r>
              <a:rPr sz="1600" spc="-5" dirty="0">
                <a:solidFill>
                  <a:srgbClr val="00283B"/>
                </a:solidFill>
                <a:latin typeface="Arial MT"/>
                <a:cs typeface="Arial MT"/>
              </a:rPr>
              <a:t>organów </a:t>
            </a:r>
            <a:r>
              <a:rPr sz="1600" dirty="0">
                <a:solidFill>
                  <a:srgbClr val="00283B"/>
                </a:solidFill>
                <a:latin typeface="Arial MT"/>
                <a:cs typeface="Arial MT"/>
              </a:rPr>
              <a:t>i układu </a:t>
            </a:r>
            <a:r>
              <a:rPr sz="1600" spc="-60" dirty="0">
                <a:solidFill>
                  <a:srgbClr val="00283B"/>
                </a:solidFill>
                <a:latin typeface="Arial MT"/>
                <a:cs typeface="Arial MT"/>
              </a:rPr>
              <a:t>odpornościowego</a:t>
            </a:r>
            <a:r>
              <a:rPr sz="1600" spc="-55" dirty="0">
                <a:solidFill>
                  <a:srgbClr val="00283B"/>
                </a:solidFill>
                <a:latin typeface="Arial MT"/>
                <a:cs typeface="Arial MT"/>
              </a:rPr>
              <a:t> </a:t>
            </a:r>
            <a:r>
              <a:rPr sz="1600" spc="-180" dirty="0">
                <a:solidFill>
                  <a:srgbClr val="00283B"/>
                </a:solidFill>
                <a:latin typeface="Arial MT"/>
                <a:cs typeface="Arial MT"/>
              </a:rPr>
              <a:t>mogą</a:t>
            </a:r>
            <a:r>
              <a:rPr sz="1600" spc="-175" dirty="0">
                <a:solidFill>
                  <a:srgbClr val="00283B"/>
                </a:solidFill>
                <a:latin typeface="Arial MT"/>
                <a:cs typeface="Arial MT"/>
              </a:rPr>
              <a:t> </a:t>
            </a:r>
            <a:r>
              <a:rPr sz="1600" spc="-265" dirty="0">
                <a:solidFill>
                  <a:srgbClr val="00283B"/>
                </a:solidFill>
                <a:latin typeface="Arial MT"/>
                <a:cs typeface="Arial MT"/>
              </a:rPr>
              <a:t>być</a:t>
            </a:r>
            <a:r>
              <a:rPr sz="1600" spc="-260" dirty="0">
                <a:solidFill>
                  <a:srgbClr val="00283B"/>
                </a:solidFill>
                <a:latin typeface="Arial MT"/>
                <a:cs typeface="Arial MT"/>
              </a:rPr>
              <a:t> </a:t>
            </a:r>
            <a:r>
              <a:rPr sz="1600" spc="-5" dirty="0">
                <a:solidFill>
                  <a:srgbClr val="00283B"/>
                </a:solidFill>
                <a:latin typeface="Arial MT"/>
                <a:cs typeface="Arial MT"/>
              </a:rPr>
              <a:t>przywrócone </a:t>
            </a:r>
            <a:r>
              <a:rPr sz="1600" dirty="0">
                <a:solidFill>
                  <a:srgbClr val="00283B"/>
                </a:solidFill>
                <a:latin typeface="Arial MT"/>
                <a:cs typeface="Arial MT"/>
              </a:rPr>
              <a:t>do </a:t>
            </a:r>
            <a:r>
              <a:rPr sz="1600" spc="-5" dirty="0">
                <a:solidFill>
                  <a:srgbClr val="00283B"/>
                </a:solidFill>
                <a:latin typeface="Arial MT"/>
                <a:cs typeface="Arial MT"/>
              </a:rPr>
              <a:t>optymalnego poziomu, </a:t>
            </a:r>
            <a:r>
              <a:rPr sz="1600" dirty="0">
                <a:solidFill>
                  <a:srgbClr val="00283B"/>
                </a:solidFill>
                <a:latin typeface="Arial MT"/>
                <a:cs typeface="Arial MT"/>
              </a:rPr>
              <a:t>co </a:t>
            </a:r>
            <a:r>
              <a:rPr sz="1600" spc="5" dirty="0">
                <a:solidFill>
                  <a:srgbClr val="00283B"/>
                </a:solidFill>
                <a:latin typeface="Arial MT"/>
                <a:cs typeface="Arial MT"/>
              </a:rPr>
              <a:t> </a:t>
            </a:r>
            <a:r>
              <a:rPr sz="1600" dirty="0">
                <a:solidFill>
                  <a:srgbClr val="00283B"/>
                </a:solidFill>
                <a:latin typeface="Arial MT"/>
                <a:cs typeface="Arial MT"/>
              </a:rPr>
              <a:t>zmniejsza</a:t>
            </a:r>
            <a:r>
              <a:rPr sz="1600" spc="-20" dirty="0">
                <a:solidFill>
                  <a:srgbClr val="00283B"/>
                </a:solidFill>
                <a:latin typeface="Arial MT"/>
                <a:cs typeface="Arial MT"/>
              </a:rPr>
              <a:t> </a:t>
            </a:r>
            <a:r>
              <a:rPr sz="1600" spc="-5" dirty="0">
                <a:solidFill>
                  <a:srgbClr val="00283B"/>
                </a:solidFill>
                <a:latin typeface="Arial MT"/>
                <a:cs typeface="Arial MT"/>
              </a:rPr>
              <a:t>ryzyko</a:t>
            </a:r>
            <a:r>
              <a:rPr sz="1600" spc="10" dirty="0">
                <a:solidFill>
                  <a:srgbClr val="00283B"/>
                </a:solidFill>
                <a:latin typeface="Arial MT"/>
                <a:cs typeface="Arial MT"/>
              </a:rPr>
              <a:t> </a:t>
            </a:r>
            <a:r>
              <a:rPr sz="1600" spc="-5" dirty="0">
                <a:solidFill>
                  <a:srgbClr val="00283B"/>
                </a:solidFill>
                <a:latin typeface="Arial MT"/>
                <a:cs typeface="Arial MT"/>
              </a:rPr>
              <a:t>zachorowania.</a:t>
            </a:r>
            <a:endParaRPr sz="1600" dirty="0">
              <a:latin typeface="Arial MT"/>
              <a:cs typeface="Arial MT"/>
            </a:endParaRPr>
          </a:p>
        </p:txBody>
      </p:sp>
      <p:pic>
        <p:nvPicPr>
          <p:cNvPr id="9" name="object 9"/>
          <p:cNvPicPr/>
          <p:nvPr/>
        </p:nvPicPr>
        <p:blipFill>
          <a:blip r:embed="rId4" cstate="print"/>
          <a:stretch>
            <a:fillRect/>
          </a:stretch>
        </p:blipFill>
        <p:spPr>
          <a:xfrm>
            <a:off x="1393825" y="4495977"/>
            <a:ext cx="2082164" cy="1942922"/>
          </a:xfrm>
          <a:prstGeom prst="rect">
            <a:avLst/>
          </a:prstGeom>
        </p:spPr>
      </p:pic>
      <p:pic>
        <p:nvPicPr>
          <p:cNvPr id="10" name="object 10"/>
          <p:cNvPicPr/>
          <p:nvPr/>
        </p:nvPicPr>
        <p:blipFill>
          <a:blip r:embed="rId5" cstate="print"/>
          <a:stretch>
            <a:fillRect/>
          </a:stretch>
        </p:blipFill>
        <p:spPr>
          <a:xfrm>
            <a:off x="4232909" y="4494034"/>
            <a:ext cx="3466972" cy="1925955"/>
          </a:xfrm>
          <a:prstGeom prst="rect">
            <a:avLst/>
          </a:prstGeom>
        </p:spPr>
      </p:pic>
      <p:pic>
        <p:nvPicPr>
          <p:cNvPr id="11" name="object 11"/>
          <p:cNvPicPr/>
          <p:nvPr/>
        </p:nvPicPr>
        <p:blipFill>
          <a:blip r:embed="rId6" cstate="print"/>
          <a:stretch>
            <a:fillRect/>
          </a:stretch>
        </p:blipFill>
        <p:spPr>
          <a:xfrm>
            <a:off x="8589644" y="4452759"/>
            <a:ext cx="2097404" cy="1960880"/>
          </a:xfrm>
          <a:prstGeom prst="rect">
            <a:avLst/>
          </a:prstGeom>
        </p:spPr>
      </p:pic>
      <p:pic>
        <p:nvPicPr>
          <p:cNvPr id="12" name="object 12"/>
          <p:cNvPicPr/>
          <p:nvPr/>
        </p:nvPicPr>
        <p:blipFill>
          <a:blip r:embed="rId7" cstate="print"/>
          <a:stretch>
            <a:fillRect/>
          </a:stretch>
        </p:blipFill>
        <p:spPr>
          <a:xfrm>
            <a:off x="10027822" y="296485"/>
            <a:ext cx="2025342" cy="37299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39750" y="1412621"/>
            <a:ext cx="1475105" cy="1475740"/>
            <a:chOff x="539750" y="1412621"/>
            <a:chExt cx="1475105" cy="1475740"/>
          </a:xfrm>
        </p:grpSpPr>
        <p:pic>
          <p:nvPicPr>
            <p:cNvPr id="3" name="object 3"/>
            <p:cNvPicPr/>
            <p:nvPr/>
          </p:nvPicPr>
          <p:blipFill>
            <a:blip r:embed="rId2" cstate="print"/>
            <a:stretch>
              <a:fillRect/>
            </a:stretch>
          </p:blipFill>
          <p:spPr>
            <a:xfrm>
              <a:off x="542925" y="1415796"/>
              <a:ext cx="1469389" cy="1469389"/>
            </a:xfrm>
            <a:prstGeom prst="rect">
              <a:avLst/>
            </a:prstGeom>
          </p:spPr>
        </p:pic>
        <p:sp>
          <p:nvSpPr>
            <p:cNvPr id="4" name="object 4"/>
            <p:cNvSpPr/>
            <p:nvPr/>
          </p:nvSpPr>
          <p:spPr>
            <a:xfrm>
              <a:off x="542925" y="1415796"/>
              <a:ext cx="1468755" cy="1469390"/>
            </a:xfrm>
            <a:custGeom>
              <a:avLst/>
              <a:gdLst/>
              <a:ahLst/>
              <a:cxnLst/>
              <a:rect l="l" t="t" r="r" b="b"/>
              <a:pathLst>
                <a:path w="1468755" h="1469389">
                  <a:moveTo>
                    <a:pt x="1254125" y="214629"/>
                  </a:moveTo>
                  <a:lnTo>
                    <a:pt x="1287145" y="250189"/>
                  </a:lnTo>
                  <a:lnTo>
                    <a:pt x="1317625" y="287019"/>
                  </a:lnTo>
                  <a:lnTo>
                    <a:pt x="1344930" y="325119"/>
                  </a:lnTo>
                  <a:lnTo>
                    <a:pt x="1369695" y="365125"/>
                  </a:lnTo>
                  <a:lnTo>
                    <a:pt x="1391920" y="405764"/>
                  </a:lnTo>
                  <a:lnTo>
                    <a:pt x="1410970" y="447675"/>
                  </a:lnTo>
                  <a:lnTo>
                    <a:pt x="1427480" y="490219"/>
                  </a:lnTo>
                  <a:lnTo>
                    <a:pt x="1441450" y="533400"/>
                  </a:lnTo>
                  <a:lnTo>
                    <a:pt x="1452245" y="577214"/>
                  </a:lnTo>
                  <a:lnTo>
                    <a:pt x="1460500" y="622300"/>
                  </a:lnTo>
                  <a:lnTo>
                    <a:pt x="1466214" y="666750"/>
                  </a:lnTo>
                  <a:lnTo>
                    <a:pt x="1468755" y="711834"/>
                  </a:lnTo>
                  <a:lnTo>
                    <a:pt x="1468755" y="756919"/>
                  </a:lnTo>
                  <a:lnTo>
                    <a:pt x="1466214" y="802004"/>
                  </a:lnTo>
                  <a:lnTo>
                    <a:pt x="1460500" y="847089"/>
                  </a:lnTo>
                  <a:lnTo>
                    <a:pt x="1452245" y="891539"/>
                  </a:lnTo>
                  <a:lnTo>
                    <a:pt x="1441450" y="935354"/>
                  </a:lnTo>
                  <a:lnTo>
                    <a:pt x="1427480" y="979169"/>
                  </a:lnTo>
                  <a:lnTo>
                    <a:pt x="1410970" y="1021714"/>
                  </a:lnTo>
                  <a:lnTo>
                    <a:pt x="1391920" y="1063625"/>
                  </a:lnTo>
                  <a:lnTo>
                    <a:pt x="1369695" y="1104264"/>
                  </a:lnTo>
                  <a:lnTo>
                    <a:pt x="1344930" y="1143634"/>
                  </a:lnTo>
                  <a:lnTo>
                    <a:pt x="1317625" y="1182369"/>
                  </a:lnTo>
                  <a:lnTo>
                    <a:pt x="1287145" y="1219200"/>
                  </a:lnTo>
                  <a:lnTo>
                    <a:pt x="1254125" y="1254125"/>
                  </a:lnTo>
                  <a:lnTo>
                    <a:pt x="1218564" y="1287144"/>
                  </a:lnTo>
                  <a:lnTo>
                    <a:pt x="1181735" y="1317625"/>
                  </a:lnTo>
                  <a:lnTo>
                    <a:pt x="1143635" y="1344929"/>
                  </a:lnTo>
                  <a:lnTo>
                    <a:pt x="1104264" y="1369694"/>
                  </a:lnTo>
                  <a:lnTo>
                    <a:pt x="1063625" y="1391919"/>
                  </a:lnTo>
                  <a:lnTo>
                    <a:pt x="1021715" y="1411604"/>
                  </a:lnTo>
                  <a:lnTo>
                    <a:pt x="979169" y="1428114"/>
                  </a:lnTo>
                  <a:lnTo>
                    <a:pt x="935355" y="1441450"/>
                  </a:lnTo>
                  <a:lnTo>
                    <a:pt x="891540" y="1452879"/>
                  </a:lnTo>
                  <a:lnTo>
                    <a:pt x="847090" y="1461134"/>
                  </a:lnTo>
                  <a:lnTo>
                    <a:pt x="802005" y="1466214"/>
                  </a:lnTo>
                  <a:lnTo>
                    <a:pt x="756919" y="1469389"/>
                  </a:lnTo>
                  <a:lnTo>
                    <a:pt x="711835" y="1469389"/>
                  </a:lnTo>
                  <a:lnTo>
                    <a:pt x="666750" y="1466214"/>
                  </a:lnTo>
                  <a:lnTo>
                    <a:pt x="621665" y="1461134"/>
                  </a:lnTo>
                  <a:lnTo>
                    <a:pt x="577215" y="1452879"/>
                  </a:lnTo>
                  <a:lnTo>
                    <a:pt x="533400" y="1441450"/>
                  </a:lnTo>
                  <a:lnTo>
                    <a:pt x="489584" y="1428114"/>
                  </a:lnTo>
                  <a:lnTo>
                    <a:pt x="447040" y="1411604"/>
                  </a:lnTo>
                  <a:lnTo>
                    <a:pt x="405130" y="1391919"/>
                  </a:lnTo>
                  <a:lnTo>
                    <a:pt x="364490" y="1369694"/>
                  </a:lnTo>
                  <a:lnTo>
                    <a:pt x="325119" y="1344929"/>
                  </a:lnTo>
                  <a:lnTo>
                    <a:pt x="287019" y="1317625"/>
                  </a:lnTo>
                  <a:lnTo>
                    <a:pt x="250190" y="1287144"/>
                  </a:lnTo>
                  <a:lnTo>
                    <a:pt x="214629" y="1254125"/>
                  </a:lnTo>
                  <a:lnTo>
                    <a:pt x="181609" y="1219200"/>
                  </a:lnTo>
                  <a:lnTo>
                    <a:pt x="151129" y="1182369"/>
                  </a:lnTo>
                  <a:lnTo>
                    <a:pt x="123825" y="1143634"/>
                  </a:lnTo>
                  <a:lnTo>
                    <a:pt x="99059" y="1104264"/>
                  </a:lnTo>
                  <a:lnTo>
                    <a:pt x="76834" y="1063625"/>
                  </a:lnTo>
                  <a:lnTo>
                    <a:pt x="57784" y="1021714"/>
                  </a:lnTo>
                  <a:lnTo>
                    <a:pt x="41275" y="979169"/>
                  </a:lnTo>
                  <a:lnTo>
                    <a:pt x="27304" y="935354"/>
                  </a:lnTo>
                  <a:lnTo>
                    <a:pt x="16509" y="891539"/>
                  </a:lnTo>
                  <a:lnTo>
                    <a:pt x="8254" y="847089"/>
                  </a:lnTo>
                  <a:lnTo>
                    <a:pt x="2540" y="802004"/>
                  </a:lnTo>
                  <a:lnTo>
                    <a:pt x="0" y="756919"/>
                  </a:lnTo>
                  <a:lnTo>
                    <a:pt x="0" y="711834"/>
                  </a:lnTo>
                  <a:lnTo>
                    <a:pt x="2540" y="666750"/>
                  </a:lnTo>
                  <a:lnTo>
                    <a:pt x="8254" y="622300"/>
                  </a:lnTo>
                  <a:lnTo>
                    <a:pt x="16509" y="577214"/>
                  </a:lnTo>
                  <a:lnTo>
                    <a:pt x="27304" y="533400"/>
                  </a:lnTo>
                  <a:lnTo>
                    <a:pt x="41275" y="490219"/>
                  </a:lnTo>
                  <a:lnTo>
                    <a:pt x="57784" y="447675"/>
                  </a:lnTo>
                  <a:lnTo>
                    <a:pt x="76834" y="405764"/>
                  </a:lnTo>
                  <a:lnTo>
                    <a:pt x="99059" y="365125"/>
                  </a:lnTo>
                  <a:lnTo>
                    <a:pt x="123825" y="325119"/>
                  </a:lnTo>
                  <a:lnTo>
                    <a:pt x="151129" y="287019"/>
                  </a:lnTo>
                  <a:lnTo>
                    <a:pt x="181609" y="250189"/>
                  </a:lnTo>
                  <a:lnTo>
                    <a:pt x="214629" y="214629"/>
                  </a:lnTo>
                  <a:lnTo>
                    <a:pt x="250190" y="181609"/>
                  </a:lnTo>
                  <a:lnTo>
                    <a:pt x="287019" y="151129"/>
                  </a:lnTo>
                  <a:lnTo>
                    <a:pt x="325119" y="123825"/>
                  </a:lnTo>
                  <a:lnTo>
                    <a:pt x="364490" y="99059"/>
                  </a:lnTo>
                  <a:lnTo>
                    <a:pt x="405130" y="76834"/>
                  </a:lnTo>
                  <a:lnTo>
                    <a:pt x="447040" y="57784"/>
                  </a:lnTo>
                  <a:lnTo>
                    <a:pt x="489584" y="41275"/>
                  </a:lnTo>
                  <a:lnTo>
                    <a:pt x="533400" y="27304"/>
                  </a:lnTo>
                  <a:lnTo>
                    <a:pt x="577215" y="16509"/>
                  </a:lnTo>
                  <a:lnTo>
                    <a:pt x="621665" y="8254"/>
                  </a:lnTo>
                  <a:lnTo>
                    <a:pt x="666750" y="2539"/>
                  </a:lnTo>
                  <a:lnTo>
                    <a:pt x="711835" y="0"/>
                  </a:lnTo>
                  <a:lnTo>
                    <a:pt x="756919" y="0"/>
                  </a:lnTo>
                  <a:lnTo>
                    <a:pt x="802005" y="2539"/>
                  </a:lnTo>
                  <a:lnTo>
                    <a:pt x="847090" y="8254"/>
                  </a:lnTo>
                  <a:lnTo>
                    <a:pt x="891540" y="16509"/>
                  </a:lnTo>
                  <a:lnTo>
                    <a:pt x="935355" y="27304"/>
                  </a:lnTo>
                  <a:lnTo>
                    <a:pt x="979169" y="41275"/>
                  </a:lnTo>
                  <a:lnTo>
                    <a:pt x="1021715" y="57784"/>
                  </a:lnTo>
                  <a:lnTo>
                    <a:pt x="1063625" y="76834"/>
                  </a:lnTo>
                  <a:lnTo>
                    <a:pt x="1104264" y="99059"/>
                  </a:lnTo>
                  <a:lnTo>
                    <a:pt x="1143635" y="123825"/>
                  </a:lnTo>
                  <a:lnTo>
                    <a:pt x="1181735" y="151129"/>
                  </a:lnTo>
                  <a:lnTo>
                    <a:pt x="1218564" y="181609"/>
                  </a:lnTo>
                  <a:lnTo>
                    <a:pt x="1254125" y="214629"/>
                  </a:lnTo>
                  <a:close/>
                </a:path>
              </a:pathLst>
            </a:custGeom>
            <a:ln w="6350">
              <a:solidFill>
                <a:srgbClr val="7E7E7E"/>
              </a:solidFill>
            </a:ln>
          </p:spPr>
          <p:txBody>
            <a:bodyPr wrap="square" lIns="0" tIns="0" rIns="0" bIns="0" rtlCol="0"/>
            <a:lstStyle/>
            <a:p>
              <a:endParaRPr/>
            </a:p>
          </p:txBody>
        </p:sp>
      </p:grpSp>
      <p:sp>
        <p:nvSpPr>
          <p:cNvPr id="5" name="object 5"/>
          <p:cNvSpPr txBox="1"/>
          <p:nvPr/>
        </p:nvSpPr>
        <p:spPr>
          <a:xfrm>
            <a:off x="673417" y="2035333"/>
            <a:ext cx="1219835" cy="255904"/>
          </a:xfrm>
          <a:prstGeom prst="rect">
            <a:avLst/>
          </a:prstGeom>
        </p:spPr>
        <p:txBody>
          <a:bodyPr vert="horz" wrap="square" lIns="0" tIns="0" rIns="0" bIns="0" rtlCol="0">
            <a:spAutoFit/>
          </a:bodyPr>
          <a:lstStyle/>
          <a:p>
            <a:pPr>
              <a:lnSpc>
                <a:spcPts val="1989"/>
              </a:lnSpc>
            </a:pPr>
            <a:r>
              <a:rPr sz="1800" spc="-5" dirty="0">
                <a:solidFill>
                  <a:srgbClr val="FFFFFF"/>
                </a:solidFill>
                <a:latin typeface="Arial MT"/>
                <a:cs typeface="Arial MT"/>
              </a:rPr>
              <a:t>REDUCING</a:t>
            </a:r>
            <a:endParaRPr sz="1800">
              <a:latin typeface="Arial MT"/>
              <a:cs typeface="Arial MT"/>
            </a:endParaRPr>
          </a:p>
        </p:txBody>
      </p:sp>
      <p:sp>
        <p:nvSpPr>
          <p:cNvPr id="6" name="object 6"/>
          <p:cNvSpPr txBox="1">
            <a:spLocks noGrp="1"/>
          </p:cNvSpPr>
          <p:nvPr>
            <p:ph type="title"/>
          </p:nvPr>
        </p:nvSpPr>
        <p:spPr>
          <a:xfrm>
            <a:off x="1905635" y="536892"/>
            <a:ext cx="7981315" cy="620395"/>
          </a:xfrm>
          <a:prstGeom prst="rect">
            <a:avLst/>
          </a:prstGeom>
        </p:spPr>
        <p:txBody>
          <a:bodyPr vert="horz" wrap="square" lIns="0" tIns="12700" rIns="0" bIns="0" rtlCol="0">
            <a:spAutoFit/>
          </a:bodyPr>
          <a:lstStyle/>
          <a:p>
            <a:pPr marL="12700">
              <a:lnSpc>
                <a:spcPct val="100000"/>
              </a:lnSpc>
              <a:spcBef>
                <a:spcPts val="100"/>
              </a:spcBef>
            </a:pPr>
            <a:r>
              <a:rPr sz="3900" dirty="0"/>
              <a:t>Spalanie</a:t>
            </a:r>
            <a:r>
              <a:rPr sz="3900" spc="5" dirty="0"/>
              <a:t> </a:t>
            </a:r>
            <a:r>
              <a:rPr sz="3900" spc="-5" dirty="0"/>
              <a:t>T</a:t>
            </a:r>
            <a:r>
              <a:rPr sz="3900" spc="-5" dirty="0">
                <a:latin typeface="Arial"/>
                <a:cs typeface="Arial"/>
              </a:rPr>
              <a:t>ł</a:t>
            </a:r>
            <a:r>
              <a:rPr sz="3900" spc="-5" dirty="0"/>
              <a:t>uszczu</a:t>
            </a:r>
            <a:r>
              <a:rPr sz="3900" dirty="0"/>
              <a:t> i</a:t>
            </a:r>
            <a:r>
              <a:rPr sz="3900" spc="-20" dirty="0"/>
              <a:t> </a:t>
            </a:r>
            <a:r>
              <a:rPr sz="3900" spc="-5" dirty="0"/>
              <a:t>Kszta</a:t>
            </a:r>
            <a:r>
              <a:rPr sz="3900" spc="-5" dirty="0">
                <a:latin typeface="Arial"/>
                <a:cs typeface="Arial"/>
              </a:rPr>
              <a:t>ł</a:t>
            </a:r>
            <a:r>
              <a:rPr sz="3900" spc="-5" dirty="0"/>
              <a:t>towanie</a:t>
            </a:r>
            <a:r>
              <a:rPr sz="3900" dirty="0"/>
              <a:t> Cia</a:t>
            </a:r>
            <a:r>
              <a:rPr sz="3900" dirty="0">
                <a:latin typeface="Arial"/>
                <a:cs typeface="Arial"/>
              </a:rPr>
              <a:t>ł</a:t>
            </a:r>
            <a:r>
              <a:rPr sz="3900" dirty="0"/>
              <a:t>a</a:t>
            </a:r>
            <a:endParaRPr sz="3900">
              <a:latin typeface="Arial"/>
              <a:cs typeface="Arial"/>
            </a:endParaRPr>
          </a:p>
        </p:txBody>
      </p:sp>
      <p:sp>
        <p:nvSpPr>
          <p:cNvPr id="7" name="object 7"/>
          <p:cNvSpPr txBox="1"/>
          <p:nvPr/>
        </p:nvSpPr>
        <p:spPr>
          <a:xfrm>
            <a:off x="2172335" y="1911476"/>
            <a:ext cx="9037955" cy="2029402"/>
          </a:xfrm>
          <a:prstGeom prst="rect">
            <a:avLst/>
          </a:prstGeom>
        </p:spPr>
        <p:txBody>
          <a:bodyPr vert="horz" wrap="square" lIns="0" tIns="38735" rIns="0" bIns="0" rtlCol="0">
            <a:spAutoFit/>
          </a:bodyPr>
          <a:lstStyle/>
          <a:p>
            <a:pPr marL="38100">
              <a:lnSpc>
                <a:spcPct val="100000"/>
              </a:lnSpc>
              <a:spcBef>
                <a:spcPts val="305"/>
              </a:spcBef>
            </a:pPr>
            <a:r>
              <a:rPr sz="1600" spc="-130" dirty="0">
                <a:solidFill>
                  <a:srgbClr val="00283B"/>
                </a:solidFill>
                <a:latin typeface="Arial MT"/>
                <a:cs typeface="Arial MT"/>
              </a:rPr>
              <a:t>mięśniowych.</a:t>
            </a:r>
            <a:endParaRPr sz="1600" dirty="0">
              <a:latin typeface="Arial MT"/>
              <a:cs typeface="Arial MT"/>
            </a:endParaRPr>
          </a:p>
          <a:p>
            <a:pPr marL="38100" marR="135890" indent="38100">
              <a:lnSpc>
                <a:spcPts val="1900"/>
              </a:lnSpc>
              <a:spcBef>
                <a:spcPts val="290"/>
              </a:spcBef>
            </a:pPr>
            <a:r>
              <a:rPr sz="1600" b="1" dirty="0">
                <a:solidFill>
                  <a:srgbClr val="C00000"/>
                </a:solidFill>
                <a:latin typeface="Arial"/>
                <a:cs typeface="Arial"/>
              </a:rPr>
              <a:t>( </a:t>
            </a:r>
            <a:r>
              <a:rPr sz="1600" b="1" spc="-5" dirty="0">
                <a:solidFill>
                  <a:srgbClr val="C00000"/>
                </a:solidFill>
                <a:latin typeface="Arial"/>
                <a:cs typeface="Arial"/>
              </a:rPr>
              <a:t>2 </a:t>
            </a:r>
            <a:r>
              <a:rPr sz="1600" b="1" dirty="0">
                <a:solidFill>
                  <a:srgbClr val="C00000"/>
                </a:solidFill>
                <a:latin typeface="Arial"/>
                <a:cs typeface="Arial"/>
              </a:rPr>
              <a:t>) </a:t>
            </a:r>
            <a:r>
              <a:rPr sz="1600" spc="-5" dirty="0">
                <a:solidFill>
                  <a:srgbClr val="00283B"/>
                </a:solidFill>
                <a:latin typeface="Arial MT"/>
                <a:cs typeface="Arial MT"/>
              </a:rPr>
              <a:t>Pomaga </a:t>
            </a:r>
            <a:r>
              <a:rPr sz="1600" spc="-105" dirty="0">
                <a:solidFill>
                  <a:srgbClr val="00283B"/>
                </a:solidFill>
                <a:latin typeface="Arial MT"/>
                <a:cs typeface="Arial MT"/>
              </a:rPr>
              <a:t>poprawić</a:t>
            </a:r>
            <a:r>
              <a:rPr sz="1600" spc="-100" dirty="0">
                <a:solidFill>
                  <a:srgbClr val="00283B"/>
                </a:solidFill>
                <a:latin typeface="Arial MT"/>
                <a:cs typeface="Arial MT"/>
              </a:rPr>
              <a:t> </a:t>
            </a:r>
            <a:r>
              <a:rPr sz="1600" spc="-185" dirty="0">
                <a:solidFill>
                  <a:srgbClr val="00283B"/>
                </a:solidFill>
                <a:latin typeface="Arial MT"/>
                <a:cs typeface="Arial MT"/>
              </a:rPr>
              <a:t>siłę</a:t>
            </a:r>
            <a:r>
              <a:rPr sz="1600" spc="-180" dirty="0">
                <a:solidFill>
                  <a:srgbClr val="00283B"/>
                </a:solidFill>
                <a:latin typeface="Arial MT"/>
                <a:cs typeface="Arial MT"/>
              </a:rPr>
              <a:t> </a:t>
            </a:r>
            <a:r>
              <a:rPr sz="1600" spc="-220" dirty="0">
                <a:solidFill>
                  <a:srgbClr val="00283B"/>
                </a:solidFill>
                <a:latin typeface="Arial MT"/>
                <a:cs typeface="Arial MT"/>
              </a:rPr>
              <a:t>mięśni,</a:t>
            </a:r>
            <a:r>
              <a:rPr sz="1600" spc="-215" dirty="0">
                <a:solidFill>
                  <a:srgbClr val="00283B"/>
                </a:solidFill>
                <a:latin typeface="Arial MT"/>
                <a:cs typeface="Arial MT"/>
              </a:rPr>
              <a:t> </a:t>
            </a:r>
            <a:r>
              <a:rPr sz="1600" spc="-5" dirty="0">
                <a:solidFill>
                  <a:srgbClr val="00283B"/>
                </a:solidFill>
                <a:latin typeface="Arial MT"/>
                <a:cs typeface="Arial MT"/>
              </a:rPr>
              <a:t>zapobiega atrofii </a:t>
            </a:r>
            <a:r>
              <a:rPr sz="1600" spc="-220" dirty="0">
                <a:solidFill>
                  <a:srgbClr val="00283B"/>
                </a:solidFill>
                <a:latin typeface="Arial MT"/>
                <a:cs typeface="Arial MT"/>
              </a:rPr>
              <a:t>mięśni,</a:t>
            </a:r>
            <a:r>
              <a:rPr sz="1600" spc="-215" dirty="0">
                <a:solidFill>
                  <a:srgbClr val="00283B"/>
                </a:solidFill>
                <a:latin typeface="Arial MT"/>
                <a:cs typeface="Arial MT"/>
              </a:rPr>
              <a:t> </a:t>
            </a:r>
            <a:r>
              <a:rPr sz="1600" spc="-10" dirty="0">
                <a:solidFill>
                  <a:srgbClr val="00283B"/>
                </a:solidFill>
                <a:latin typeface="Arial MT"/>
                <a:cs typeface="Arial MT"/>
              </a:rPr>
              <a:t>stymuluje </a:t>
            </a:r>
            <a:r>
              <a:rPr sz="1600" spc="-70" dirty="0">
                <a:solidFill>
                  <a:srgbClr val="00283B"/>
                </a:solidFill>
                <a:latin typeface="Arial MT"/>
                <a:cs typeface="Arial MT"/>
              </a:rPr>
              <a:t>regenerację </a:t>
            </a:r>
            <a:r>
              <a:rPr sz="1600" spc="-5" dirty="0">
                <a:solidFill>
                  <a:srgbClr val="00283B"/>
                </a:solidFill>
                <a:latin typeface="Arial MT"/>
                <a:cs typeface="Arial MT"/>
              </a:rPr>
              <a:t>nerwów </a:t>
            </a:r>
            <a:r>
              <a:rPr sz="1600" dirty="0">
                <a:solidFill>
                  <a:srgbClr val="00283B"/>
                </a:solidFill>
                <a:latin typeface="Arial MT"/>
                <a:cs typeface="Arial MT"/>
              </a:rPr>
              <a:t>i </a:t>
            </a:r>
            <a:r>
              <a:rPr sz="1600" spc="5" dirty="0">
                <a:solidFill>
                  <a:srgbClr val="00283B"/>
                </a:solidFill>
                <a:latin typeface="Arial MT"/>
                <a:cs typeface="Arial MT"/>
              </a:rPr>
              <a:t> </a:t>
            </a:r>
            <a:r>
              <a:rPr sz="1600" spc="-5" dirty="0">
                <a:solidFill>
                  <a:srgbClr val="00283B"/>
                </a:solidFill>
                <a:latin typeface="Arial MT"/>
                <a:cs typeface="Arial MT"/>
              </a:rPr>
              <a:t>przesyła</a:t>
            </a:r>
            <a:r>
              <a:rPr sz="1600" spc="20" dirty="0">
                <a:solidFill>
                  <a:srgbClr val="00283B"/>
                </a:solidFill>
                <a:latin typeface="Arial MT"/>
                <a:cs typeface="Arial MT"/>
              </a:rPr>
              <a:t> </a:t>
            </a:r>
            <a:r>
              <a:rPr sz="1600" spc="-5" dirty="0">
                <a:solidFill>
                  <a:srgbClr val="00283B"/>
                </a:solidFill>
                <a:latin typeface="Arial MT"/>
                <a:cs typeface="Arial MT"/>
              </a:rPr>
              <a:t>impulsy</a:t>
            </a:r>
            <a:r>
              <a:rPr sz="1600" spc="-10" dirty="0">
                <a:solidFill>
                  <a:srgbClr val="00283B"/>
                </a:solidFill>
                <a:latin typeface="Arial MT"/>
                <a:cs typeface="Arial MT"/>
              </a:rPr>
              <a:t> </a:t>
            </a:r>
            <a:r>
              <a:rPr sz="1600" dirty="0">
                <a:solidFill>
                  <a:srgbClr val="00283B"/>
                </a:solidFill>
                <a:latin typeface="Arial MT"/>
                <a:cs typeface="Arial MT"/>
              </a:rPr>
              <a:t>do</a:t>
            </a:r>
            <a:r>
              <a:rPr sz="1600" spc="20" dirty="0">
                <a:solidFill>
                  <a:srgbClr val="00283B"/>
                </a:solidFill>
                <a:latin typeface="Arial MT"/>
                <a:cs typeface="Arial MT"/>
              </a:rPr>
              <a:t> </a:t>
            </a:r>
            <a:r>
              <a:rPr sz="1600" spc="-10" dirty="0">
                <a:solidFill>
                  <a:srgbClr val="00283B"/>
                </a:solidFill>
                <a:latin typeface="Arial MT"/>
                <a:cs typeface="Arial MT"/>
              </a:rPr>
              <a:t>centralnego</a:t>
            </a:r>
            <a:r>
              <a:rPr sz="1600" spc="20" dirty="0">
                <a:solidFill>
                  <a:srgbClr val="00283B"/>
                </a:solidFill>
                <a:latin typeface="Arial MT"/>
                <a:cs typeface="Arial MT"/>
              </a:rPr>
              <a:t> </a:t>
            </a:r>
            <a:r>
              <a:rPr sz="1600" spc="-5" dirty="0">
                <a:solidFill>
                  <a:srgbClr val="00283B"/>
                </a:solidFill>
                <a:latin typeface="Arial MT"/>
                <a:cs typeface="Arial MT"/>
              </a:rPr>
              <a:t>układu</a:t>
            </a:r>
            <a:r>
              <a:rPr sz="1600" dirty="0">
                <a:solidFill>
                  <a:srgbClr val="00283B"/>
                </a:solidFill>
                <a:latin typeface="Arial MT"/>
                <a:cs typeface="Arial MT"/>
              </a:rPr>
              <a:t> </a:t>
            </a:r>
            <a:r>
              <a:rPr sz="1600" spc="-5" dirty="0">
                <a:solidFill>
                  <a:srgbClr val="00283B"/>
                </a:solidFill>
                <a:latin typeface="Arial MT"/>
                <a:cs typeface="Arial MT"/>
              </a:rPr>
              <a:t>nerwowego,</a:t>
            </a:r>
            <a:r>
              <a:rPr sz="1600" spc="-10" dirty="0">
                <a:solidFill>
                  <a:srgbClr val="00283B"/>
                </a:solidFill>
                <a:latin typeface="Arial MT"/>
                <a:cs typeface="Arial MT"/>
              </a:rPr>
              <a:t> </a:t>
            </a:r>
            <a:r>
              <a:rPr sz="1600" spc="-70" dirty="0">
                <a:solidFill>
                  <a:srgbClr val="00283B"/>
                </a:solidFill>
                <a:latin typeface="Arial MT"/>
                <a:cs typeface="Arial MT"/>
              </a:rPr>
              <a:t>jednocześnie</a:t>
            </a:r>
            <a:r>
              <a:rPr sz="1600" spc="20" dirty="0">
                <a:solidFill>
                  <a:srgbClr val="00283B"/>
                </a:solidFill>
                <a:latin typeface="Arial MT"/>
                <a:cs typeface="Arial MT"/>
              </a:rPr>
              <a:t> </a:t>
            </a:r>
            <a:r>
              <a:rPr sz="1600" spc="-70" dirty="0">
                <a:solidFill>
                  <a:srgbClr val="00283B"/>
                </a:solidFill>
                <a:latin typeface="Arial MT"/>
                <a:cs typeface="Arial MT"/>
              </a:rPr>
              <a:t>zapewniając</a:t>
            </a:r>
            <a:r>
              <a:rPr sz="1600" spc="10" dirty="0">
                <a:solidFill>
                  <a:srgbClr val="00283B"/>
                </a:solidFill>
                <a:latin typeface="Arial MT"/>
                <a:cs typeface="Arial MT"/>
              </a:rPr>
              <a:t> </a:t>
            </a:r>
            <a:r>
              <a:rPr sz="1600" spc="-5" dirty="0">
                <a:solidFill>
                  <a:srgbClr val="00283B"/>
                </a:solidFill>
                <a:latin typeface="Arial MT"/>
                <a:cs typeface="Arial MT"/>
              </a:rPr>
              <a:t>uczucie</a:t>
            </a:r>
            <a:r>
              <a:rPr sz="1600" spc="20" dirty="0">
                <a:solidFill>
                  <a:srgbClr val="00283B"/>
                </a:solidFill>
                <a:latin typeface="Arial MT"/>
                <a:cs typeface="Arial MT"/>
              </a:rPr>
              <a:t> </a:t>
            </a:r>
            <a:r>
              <a:rPr sz="1600" spc="-245" dirty="0">
                <a:solidFill>
                  <a:srgbClr val="00283B"/>
                </a:solidFill>
                <a:latin typeface="Arial MT"/>
                <a:cs typeface="Arial MT"/>
              </a:rPr>
              <a:t>świeżości, </a:t>
            </a:r>
            <a:r>
              <a:rPr sz="1600" spc="-240" dirty="0">
                <a:solidFill>
                  <a:srgbClr val="00283B"/>
                </a:solidFill>
                <a:latin typeface="Arial MT"/>
                <a:cs typeface="Arial MT"/>
              </a:rPr>
              <a:t> </a:t>
            </a:r>
            <a:r>
              <a:rPr sz="1600" dirty="0">
                <a:solidFill>
                  <a:srgbClr val="00283B"/>
                </a:solidFill>
                <a:latin typeface="Arial MT"/>
                <a:cs typeface="Arial MT"/>
              </a:rPr>
              <a:t>energii</a:t>
            </a:r>
            <a:r>
              <a:rPr sz="1600" spc="-10" dirty="0">
                <a:solidFill>
                  <a:srgbClr val="00283B"/>
                </a:solidFill>
                <a:latin typeface="Arial MT"/>
                <a:cs typeface="Arial MT"/>
              </a:rPr>
              <a:t> </a:t>
            </a:r>
            <a:r>
              <a:rPr sz="1600" dirty="0" err="1">
                <a:solidFill>
                  <a:srgbClr val="00283B"/>
                </a:solidFill>
                <a:latin typeface="Arial MT"/>
                <a:cs typeface="Arial MT"/>
              </a:rPr>
              <a:t>i</a:t>
            </a:r>
            <a:r>
              <a:rPr sz="1600" spc="-5" dirty="0">
                <a:solidFill>
                  <a:srgbClr val="00283B"/>
                </a:solidFill>
                <a:latin typeface="Arial MT"/>
                <a:cs typeface="Arial MT"/>
              </a:rPr>
              <a:t> </a:t>
            </a:r>
            <a:r>
              <a:rPr lang="en-US" sz="1600" spc="-60" dirty="0" err="1">
                <a:solidFill>
                  <a:srgbClr val="00283B"/>
                </a:solidFill>
                <a:latin typeface="Arial MT"/>
                <a:cs typeface="Arial MT"/>
              </a:rPr>
              <a:t>wypocz</a:t>
            </a:r>
            <a:r>
              <a:rPr lang="en-US" sz="1600" spc="-220" dirty="0" err="1">
                <a:solidFill>
                  <a:srgbClr val="00283B"/>
                </a:solidFill>
                <a:latin typeface="Arial MT"/>
                <a:cs typeface="Arial MT"/>
              </a:rPr>
              <a:t>ę</a:t>
            </a:r>
            <a:r>
              <a:rPr lang="en-US" sz="1600" spc="-60" dirty="0" err="1">
                <a:solidFill>
                  <a:srgbClr val="00283B"/>
                </a:solidFill>
                <a:latin typeface="Arial MT"/>
                <a:cs typeface="Arial MT"/>
              </a:rPr>
              <a:t>cia</a:t>
            </a:r>
            <a:r>
              <a:rPr sz="1600" spc="-60" dirty="0">
                <a:solidFill>
                  <a:srgbClr val="00283B"/>
                </a:solidFill>
                <a:latin typeface="Arial MT"/>
                <a:cs typeface="Arial MT"/>
              </a:rPr>
              <a:t>.</a:t>
            </a:r>
            <a:endParaRPr sz="1600" dirty="0">
              <a:latin typeface="Arial MT"/>
              <a:cs typeface="Arial MT"/>
            </a:endParaRPr>
          </a:p>
          <a:p>
            <a:pPr marL="38100">
              <a:lnSpc>
                <a:spcPts val="1805"/>
              </a:lnSpc>
            </a:pPr>
            <a:r>
              <a:rPr sz="1600" b="1" dirty="0">
                <a:solidFill>
                  <a:srgbClr val="C00000"/>
                </a:solidFill>
                <a:latin typeface="Arial"/>
                <a:cs typeface="Arial"/>
              </a:rPr>
              <a:t>(</a:t>
            </a:r>
            <a:r>
              <a:rPr sz="1600" b="1" spc="-5" dirty="0">
                <a:solidFill>
                  <a:srgbClr val="C00000"/>
                </a:solidFill>
                <a:latin typeface="Arial"/>
                <a:cs typeface="Arial"/>
              </a:rPr>
              <a:t> 3</a:t>
            </a:r>
            <a:r>
              <a:rPr sz="1600" b="1" spc="15" dirty="0">
                <a:solidFill>
                  <a:srgbClr val="C00000"/>
                </a:solidFill>
                <a:latin typeface="Arial"/>
                <a:cs typeface="Arial"/>
              </a:rPr>
              <a:t> </a:t>
            </a:r>
            <a:r>
              <a:rPr sz="1600" b="1" dirty="0">
                <a:solidFill>
                  <a:srgbClr val="C00000"/>
                </a:solidFill>
                <a:latin typeface="Arial"/>
                <a:cs typeface="Arial"/>
              </a:rPr>
              <a:t>)</a:t>
            </a:r>
            <a:r>
              <a:rPr sz="1600" b="1" spc="5" dirty="0">
                <a:solidFill>
                  <a:srgbClr val="C00000"/>
                </a:solidFill>
                <a:latin typeface="Arial"/>
                <a:cs typeface="Arial"/>
              </a:rPr>
              <a:t> </a:t>
            </a:r>
            <a:r>
              <a:rPr sz="1600" spc="-5" dirty="0">
                <a:solidFill>
                  <a:srgbClr val="333333"/>
                </a:solidFill>
                <a:latin typeface="Arial MT"/>
                <a:cs typeface="Arial MT"/>
              </a:rPr>
              <a:t>Rozkłada</a:t>
            </a:r>
            <a:r>
              <a:rPr sz="1600" spc="10" dirty="0">
                <a:solidFill>
                  <a:srgbClr val="333333"/>
                </a:solidFill>
                <a:latin typeface="Arial MT"/>
                <a:cs typeface="Arial MT"/>
              </a:rPr>
              <a:t> </a:t>
            </a:r>
            <a:r>
              <a:rPr sz="1600" spc="-5" dirty="0">
                <a:solidFill>
                  <a:srgbClr val="333333"/>
                </a:solidFill>
                <a:latin typeface="Arial MT"/>
                <a:cs typeface="Arial MT"/>
              </a:rPr>
              <a:t>dodatkowe</a:t>
            </a:r>
            <a:r>
              <a:rPr sz="1600" spc="15" dirty="0">
                <a:solidFill>
                  <a:srgbClr val="333333"/>
                </a:solidFill>
                <a:latin typeface="Arial MT"/>
                <a:cs typeface="Arial MT"/>
              </a:rPr>
              <a:t> </a:t>
            </a:r>
            <a:r>
              <a:rPr sz="1600" spc="-5" dirty="0">
                <a:solidFill>
                  <a:srgbClr val="333333"/>
                </a:solidFill>
                <a:latin typeface="Arial MT"/>
                <a:cs typeface="Arial MT"/>
              </a:rPr>
              <a:t>komórki</a:t>
            </a:r>
            <a:r>
              <a:rPr sz="1600" dirty="0">
                <a:solidFill>
                  <a:srgbClr val="333333"/>
                </a:solidFill>
                <a:latin typeface="Arial MT"/>
                <a:cs typeface="Arial MT"/>
              </a:rPr>
              <a:t> </a:t>
            </a:r>
            <a:r>
              <a:rPr sz="1600" spc="-5" dirty="0">
                <a:solidFill>
                  <a:srgbClr val="333333"/>
                </a:solidFill>
                <a:latin typeface="Arial MT"/>
                <a:cs typeface="Arial MT"/>
              </a:rPr>
              <a:t>tłuszczowe</a:t>
            </a:r>
            <a:r>
              <a:rPr sz="1600" spc="10" dirty="0">
                <a:solidFill>
                  <a:srgbClr val="333333"/>
                </a:solidFill>
                <a:latin typeface="Arial MT"/>
                <a:cs typeface="Arial MT"/>
              </a:rPr>
              <a:t> </a:t>
            </a:r>
            <a:r>
              <a:rPr sz="1600" dirty="0">
                <a:solidFill>
                  <a:srgbClr val="333333"/>
                </a:solidFill>
                <a:latin typeface="Arial MT"/>
                <a:cs typeface="Arial MT"/>
              </a:rPr>
              <a:t>w </a:t>
            </a:r>
            <a:r>
              <a:rPr sz="1600" spc="-5" dirty="0">
                <a:solidFill>
                  <a:srgbClr val="333333"/>
                </a:solidFill>
                <a:latin typeface="Arial MT"/>
                <a:cs typeface="Arial MT"/>
              </a:rPr>
              <a:t>ciele,</a:t>
            </a:r>
            <a:r>
              <a:rPr sz="1600" spc="10" dirty="0">
                <a:solidFill>
                  <a:srgbClr val="333333"/>
                </a:solidFill>
                <a:latin typeface="Arial MT"/>
                <a:cs typeface="Arial MT"/>
              </a:rPr>
              <a:t> </a:t>
            </a:r>
            <a:r>
              <a:rPr sz="1600" spc="-5" dirty="0">
                <a:solidFill>
                  <a:srgbClr val="333333"/>
                </a:solidFill>
                <a:latin typeface="Arial MT"/>
                <a:cs typeface="Arial MT"/>
              </a:rPr>
              <a:t>eliminuje</a:t>
            </a:r>
            <a:r>
              <a:rPr sz="1600" spc="-15" dirty="0">
                <a:solidFill>
                  <a:srgbClr val="333333"/>
                </a:solidFill>
                <a:latin typeface="Arial MT"/>
                <a:cs typeface="Arial MT"/>
              </a:rPr>
              <a:t> </a:t>
            </a:r>
            <a:r>
              <a:rPr sz="1600" spc="-10" dirty="0">
                <a:solidFill>
                  <a:srgbClr val="333333"/>
                </a:solidFill>
                <a:latin typeface="Arial MT"/>
                <a:cs typeface="Arial MT"/>
              </a:rPr>
              <a:t>toksyny,</a:t>
            </a:r>
            <a:r>
              <a:rPr sz="1600" spc="10" dirty="0">
                <a:solidFill>
                  <a:srgbClr val="333333"/>
                </a:solidFill>
                <a:latin typeface="Arial MT"/>
                <a:cs typeface="Arial MT"/>
              </a:rPr>
              <a:t> </a:t>
            </a:r>
            <a:r>
              <a:rPr sz="1600" spc="-5" dirty="0">
                <a:solidFill>
                  <a:srgbClr val="333333"/>
                </a:solidFill>
                <a:latin typeface="Arial MT"/>
                <a:cs typeface="Arial MT"/>
              </a:rPr>
              <a:t>wspomaga</a:t>
            </a:r>
            <a:r>
              <a:rPr sz="1600" spc="15" dirty="0">
                <a:solidFill>
                  <a:srgbClr val="333333"/>
                </a:solidFill>
                <a:latin typeface="Arial MT"/>
                <a:cs typeface="Arial MT"/>
              </a:rPr>
              <a:t> </a:t>
            </a:r>
            <a:r>
              <a:rPr sz="1600" spc="-155" dirty="0">
                <a:solidFill>
                  <a:srgbClr val="333333"/>
                </a:solidFill>
                <a:latin typeface="Arial MT"/>
                <a:cs typeface="Arial MT"/>
              </a:rPr>
              <a:t>walkę</a:t>
            </a:r>
            <a:endParaRPr sz="1600" dirty="0">
              <a:latin typeface="Arial MT"/>
              <a:cs typeface="Arial MT"/>
            </a:endParaRPr>
          </a:p>
          <a:p>
            <a:pPr marL="50800">
              <a:lnSpc>
                <a:spcPts val="1900"/>
              </a:lnSpc>
            </a:pPr>
            <a:r>
              <a:rPr sz="1600" spc="-5" dirty="0">
                <a:solidFill>
                  <a:srgbClr val="333333"/>
                </a:solidFill>
                <a:latin typeface="Arial MT"/>
                <a:cs typeface="Arial MT"/>
              </a:rPr>
              <a:t>organizmu</a:t>
            </a:r>
            <a:r>
              <a:rPr sz="1600" spc="20" dirty="0">
                <a:solidFill>
                  <a:srgbClr val="333333"/>
                </a:solidFill>
                <a:latin typeface="Arial MT"/>
                <a:cs typeface="Arial MT"/>
              </a:rPr>
              <a:t> </a:t>
            </a:r>
            <a:r>
              <a:rPr sz="1600" dirty="0">
                <a:solidFill>
                  <a:srgbClr val="333333"/>
                </a:solidFill>
                <a:latin typeface="Arial MT"/>
                <a:cs typeface="Arial MT"/>
              </a:rPr>
              <a:t>z</a:t>
            </a:r>
            <a:r>
              <a:rPr sz="1600" spc="-15" dirty="0">
                <a:solidFill>
                  <a:srgbClr val="333333"/>
                </a:solidFill>
                <a:latin typeface="Arial MT"/>
                <a:cs typeface="Arial MT"/>
              </a:rPr>
              <a:t> </a:t>
            </a:r>
            <a:r>
              <a:rPr sz="1600" spc="-5" dirty="0">
                <a:solidFill>
                  <a:srgbClr val="333333"/>
                </a:solidFill>
                <a:latin typeface="Arial MT"/>
                <a:cs typeface="Arial MT"/>
              </a:rPr>
              <a:t>niebezpiecznymi</a:t>
            </a:r>
            <a:r>
              <a:rPr sz="1600" spc="5" dirty="0">
                <a:solidFill>
                  <a:srgbClr val="333333"/>
                </a:solidFill>
                <a:latin typeface="Arial MT"/>
                <a:cs typeface="Arial MT"/>
              </a:rPr>
              <a:t> </a:t>
            </a:r>
            <a:r>
              <a:rPr sz="1600" spc="-5" dirty="0">
                <a:solidFill>
                  <a:srgbClr val="333333"/>
                </a:solidFill>
                <a:latin typeface="Arial MT"/>
                <a:cs typeface="Arial MT"/>
              </a:rPr>
              <a:t>wolnymi</a:t>
            </a:r>
            <a:r>
              <a:rPr sz="1600" spc="5" dirty="0">
                <a:solidFill>
                  <a:srgbClr val="333333"/>
                </a:solidFill>
                <a:latin typeface="Arial MT"/>
                <a:cs typeface="Arial MT"/>
              </a:rPr>
              <a:t> </a:t>
            </a:r>
            <a:r>
              <a:rPr sz="1600" spc="-5" dirty="0">
                <a:solidFill>
                  <a:srgbClr val="333333"/>
                </a:solidFill>
                <a:latin typeface="Arial MT"/>
                <a:cs typeface="Arial MT"/>
              </a:rPr>
              <a:t>rodnikami, </a:t>
            </a:r>
            <a:r>
              <a:rPr sz="1600" dirty="0">
                <a:solidFill>
                  <a:srgbClr val="333333"/>
                </a:solidFill>
                <a:latin typeface="Arial MT"/>
                <a:cs typeface="Arial MT"/>
              </a:rPr>
              <a:t>co </a:t>
            </a:r>
            <a:r>
              <a:rPr sz="1600" spc="-5" dirty="0">
                <a:solidFill>
                  <a:srgbClr val="333333"/>
                </a:solidFill>
                <a:latin typeface="Arial MT"/>
                <a:cs typeface="Arial MT"/>
              </a:rPr>
              <a:t>przyczynia</a:t>
            </a:r>
            <a:r>
              <a:rPr sz="1600" spc="20" dirty="0">
                <a:solidFill>
                  <a:srgbClr val="333333"/>
                </a:solidFill>
                <a:latin typeface="Arial MT"/>
                <a:cs typeface="Arial MT"/>
              </a:rPr>
              <a:t> </a:t>
            </a:r>
            <a:r>
              <a:rPr sz="1600" spc="-240" dirty="0">
                <a:solidFill>
                  <a:srgbClr val="333333"/>
                </a:solidFill>
                <a:latin typeface="Arial MT"/>
                <a:cs typeface="Arial MT"/>
              </a:rPr>
              <a:t>się</a:t>
            </a:r>
            <a:r>
              <a:rPr sz="1600" spc="-204" dirty="0">
                <a:solidFill>
                  <a:srgbClr val="333333"/>
                </a:solidFill>
                <a:latin typeface="Arial MT"/>
                <a:cs typeface="Arial MT"/>
              </a:rPr>
              <a:t> </a:t>
            </a:r>
            <a:r>
              <a:rPr sz="1600" dirty="0">
                <a:solidFill>
                  <a:srgbClr val="333333"/>
                </a:solidFill>
                <a:latin typeface="Arial MT"/>
                <a:cs typeface="Arial MT"/>
              </a:rPr>
              <a:t>do</a:t>
            </a:r>
            <a:r>
              <a:rPr sz="1600" spc="-25" dirty="0">
                <a:solidFill>
                  <a:srgbClr val="333333"/>
                </a:solidFill>
                <a:latin typeface="Arial MT"/>
                <a:cs typeface="Arial MT"/>
              </a:rPr>
              <a:t> </a:t>
            </a:r>
            <a:r>
              <a:rPr sz="1600" spc="-5" dirty="0">
                <a:solidFill>
                  <a:srgbClr val="333333"/>
                </a:solidFill>
                <a:latin typeface="Arial MT"/>
                <a:cs typeface="Arial MT"/>
              </a:rPr>
              <a:t>młodszego</a:t>
            </a:r>
            <a:r>
              <a:rPr sz="1600" dirty="0">
                <a:solidFill>
                  <a:srgbClr val="333333"/>
                </a:solidFill>
                <a:latin typeface="Arial MT"/>
                <a:cs typeface="Arial MT"/>
              </a:rPr>
              <a:t> </a:t>
            </a:r>
            <a:r>
              <a:rPr sz="1600" spc="-95" dirty="0">
                <a:solidFill>
                  <a:srgbClr val="333333"/>
                </a:solidFill>
                <a:latin typeface="Arial MT"/>
                <a:cs typeface="Arial MT"/>
              </a:rPr>
              <a:t>wyglądu.</a:t>
            </a:r>
            <a:endParaRPr sz="1600" dirty="0">
              <a:latin typeface="Arial MT"/>
              <a:cs typeface="Arial MT"/>
            </a:endParaRPr>
          </a:p>
          <a:p>
            <a:pPr marL="12700" marR="5080">
              <a:lnSpc>
                <a:spcPts val="1900"/>
              </a:lnSpc>
              <a:spcBef>
                <a:spcPts val="70"/>
              </a:spcBef>
            </a:pPr>
            <a:r>
              <a:rPr sz="1600" b="1" dirty="0">
                <a:solidFill>
                  <a:srgbClr val="C00000"/>
                </a:solidFill>
                <a:latin typeface="Arial"/>
                <a:cs typeface="Arial"/>
              </a:rPr>
              <a:t>( </a:t>
            </a:r>
            <a:r>
              <a:rPr sz="1600" b="1" spc="-5" dirty="0">
                <a:solidFill>
                  <a:srgbClr val="C00000"/>
                </a:solidFill>
                <a:latin typeface="Arial"/>
                <a:cs typeface="Arial"/>
              </a:rPr>
              <a:t>4</a:t>
            </a:r>
            <a:r>
              <a:rPr sz="1600" b="1" spc="15" dirty="0">
                <a:solidFill>
                  <a:srgbClr val="C00000"/>
                </a:solidFill>
                <a:latin typeface="Arial"/>
                <a:cs typeface="Arial"/>
              </a:rPr>
              <a:t> </a:t>
            </a:r>
            <a:r>
              <a:rPr sz="1600" b="1" dirty="0">
                <a:solidFill>
                  <a:srgbClr val="C00000"/>
                </a:solidFill>
                <a:latin typeface="Arial"/>
                <a:cs typeface="Arial"/>
              </a:rPr>
              <a:t>)</a:t>
            </a:r>
            <a:r>
              <a:rPr sz="1600" b="1" spc="5" dirty="0">
                <a:solidFill>
                  <a:srgbClr val="C00000"/>
                </a:solidFill>
                <a:latin typeface="Arial"/>
                <a:cs typeface="Arial"/>
              </a:rPr>
              <a:t> </a:t>
            </a:r>
            <a:r>
              <a:rPr sz="1600" spc="-120" dirty="0">
                <a:solidFill>
                  <a:srgbClr val="333333"/>
                </a:solidFill>
                <a:latin typeface="Arial MT"/>
                <a:cs typeface="Arial MT"/>
              </a:rPr>
              <a:t>Odżywia</a:t>
            </a:r>
            <a:r>
              <a:rPr sz="1600" spc="20" dirty="0">
                <a:solidFill>
                  <a:srgbClr val="333333"/>
                </a:solidFill>
                <a:latin typeface="Arial MT"/>
                <a:cs typeface="Arial MT"/>
              </a:rPr>
              <a:t> </a:t>
            </a:r>
            <a:r>
              <a:rPr sz="1600" spc="-175" dirty="0">
                <a:solidFill>
                  <a:srgbClr val="333333"/>
                </a:solidFill>
                <a:latin typeface="Arial MT"/>
                <a:cs typeface="Arial MT"/>
              </a:rPr>
              <a:t>śledzionę</a:t>
            </a:r>
            <a:r>
              <a:rPr sz="1600" spc="15" dirty="0">
                <a:solidFill>
                  <a:srgbClr val="333333"/>
                </a:solidFill>
                <a:latin typeface="Arial MT"/>
                <a:cs typeface="Arial MT"/>
              </a:rPr>
              <a:t> </a:t>
            </a:r>
            <a:r>
              <a:rPr sz="1600" dirty="0">
                <a:solidFill>
                  <a:srgbClr val="333333"/>
                </a:solidFill>
                <a:latin typeface="Arial MT"/>
                <a:cs typeface="Arial MT"/>
              </a:rPr>
              <a:t>i </a:t>
            </a:r>
            <a:r>
              <a:rPr sz="1600" spc="-195" dirty="0">
                <a:solidFill>
                  <a:srgbClr val="333333"/>
                </a:solidFill>
                <a:latin typeface="Arial MT"/>
                <a:cs typeface="Arial MT"/>
              </a:rPr>
              <a:t>żołądek,</a:t>
            </a:r>
            <a:r>
              <a:rPr sz="1600" spc="15" dirty="0">
                <a:solidFill>
                  <a:srgbClr val="333333"/>
                </a:solidFill>
                <a:latin typeface="Arial MT"/>
                <a:cs typeface="Arial MT"/>
              </a:rPr>
              <a:t> </a:t>
            </a:r>
            <a:r>
              <a:rPr sz="1600" spc="-5" dirty="0">
                <a:solidFill>
                  <a:srgbClr val="333333"/>
                </a:solidFill>
                <a:latin typeface="Arial MT"/>
                <a:cs typeface="Arial MT"/>
              </a:rPr>
              <a:t>harmonizuje przepływ</a:t>
            </a:r>
            <a:r>
              <a:rPr sz="1600" dirty="0">
                <a:solidFill>
                  <a:srgbClr val="333333"/>
                </a:solidFill>
                <a:latin typeface="Arial MT"/>
                <a:cs typeface="Arial MT"/>
              </a:rPr>
              <a:t> </a:t>
            </a:r>
            <a:r>
              <a:rPr sz="1600" spc="-5" dirty="0">
                <a:solidFill>
                  <a:srgbClr val="333333"/>
                </a:solidFill>
                <a:latin typeface="Arial MT"/>
                <a:cs typeface="Arial MT"/>
              </a:rPr>
              <a:t>energii</a:t>
            </a:r>
            <a:r>
              <a:rPr sz="1600" spc="5" dirty="0">
                <a:solidFill>
                  <a:srgbClr val="333333"/>
                </a:solidFill>
                <a:latin typeface="Arial MT"/>
                <a:cs typeface="Arial MT"/>
              </a:rPr>
              <a:t> </a:t>
            </a:r>
            <a:r>
              <a:rPr sz="1600" spc="-5" dirty="0">
                <a:solidFill>
                  <a:srgbClr val="333333"/>
                </a:solidFill>
                <a:latin typeface="Arial MT"/>
                <a:cs typeface="Arial MT"/>
              </a:rPr>
              <a:t>(qi)</a:t>
            </a:r>
            <a:r>
              <a:rPr sz="1600" dirty="0">
                <a:solidFill>
                  <a:srgbClr val="333333"/>
                </a:solidFill>
                <a:latin typeface="Arial MT"/>
                <a:cs typeface="Arial MT"/>
              </a:rPr>
              <a:t> i </a:t>
            </a:r>
            <a:r>
              <a:rPr sz="1600" spc="-10" dirty="0">
                <a:solidFill>
                  <a:srgbClr val="333333"/>
                </a:solidFill>
                <a:latin typeface="Arial MT"/>
                <a:cs typeface="Arial MT"/>
              </a:rPr>
              <a:t>krwi,</a:t>
            </a:r>
            <a:r>
              <a:rPr sz="1600" spc="15" dirty="0">
                <a:solidFill>
                  <a:srgbClr val="333333"/>
                </a:solidFill>
                <a:latin typeface="Arial MT"/>
                <a:cs typeface="Arial MT"/>
              </a:rPr>
              <a:t> </a:t>
            </a:r>
            <a:r>
              <a:rPr sz="1600" spc="-105" dirty="0">
                <a:solidFill>
                  <a:srgbClr val="333333"/>
                </a:solidFill>
                <a:latin typeface="Arial MT"/>
                <a:cs typeface="Arial MT"/>
              </a:rPr>
              <a:t>tworząc</a:t>
            </a:r>
            <a:r>
              <a:rPr sz="1600" spc="5" dirty="0">
                <a:solidFill>
                  <a:srgbClr val="333333"/>
                </a:solidFill>
                <a:latin typeface="Arial MT"/>
                <a:cs typeface="Arial MT"/>
              </a:rPr>
              <a:t> </a:t>
            </a:r>
            <a:r>
              <a:rPr sz="1600" spc="-105" dirty="0">
                <a:solidFill>
                  <a:srgbClr val="333333"/>
                </a:solidFill>
                <a:latin typeface="Arial MT"/>
                <a:cs typeface="Arial MT"/>
              </a:rPr>
              <a:t>właściwy</a:t>
            </a:r>
            <a:r>
              <a:rPr sz="1600" spc="5" dirty="0">
                <a:solidFill>
                  <a:srgbClr val="333333"/>
                </a:solidFill>
                <a:latin typeface="Arial MT"/>
                <a:cs typeface="Arial MT"/>
              </a:rPr>
              <a:t> </a:t>
            </a:r>
            <a:r>
              <a:rPr sz="1600" spc="-5" dirty="0">
                <a:solidFill>
                  <a:srgbClr val="333333"/>
                </a:solidFill>
                <a:latin typeface="Arial MT"/>
                <a:cs typeface="Arial MT"/>
              </a:rPr>
              <a:t>obieg</a:t>
            </a:r>
            <a:r>
              <a:rPr sz="1600" spc="20" dirty="0">
                <a:solidFill>
                  <a:srgbClr val="333333"/>
                </a:solidFill>
                <a:latin typeface="Arial MT"/>
                <a:cs typeface="Arial MT"/>
              </a:rPr>
              <a:t> </a:t>
            </a:r>
            <a:r>
              <a:rPr sz="1600" dirty="0">
                <a:solidFill>
                  <a:srgbClr val="333333"/>
                </a:solidFill>
                <a:latin typeface="Arial MT"/>
                <a:cs typeface="Arial MT"/>
              </a:rPr>
              <a:t>w </a:t>
            </a:r>
            <a:r>
              <a:rPr sz="1600" spc="-430" dirty="0">
                <a:solidFill>
                  <a:srgbClr val="333333"/>
                </a:solidFill>
                <a:latin typeface="Arial MT"/>
                <a:cs typeface="Arial MT"/>
              </a:rPr>
              <a:t> </a:t>
            </a:r>
            <a:r>
              <a:rPr sz="1600" spc="-5" dirty="0">
                <a:solidFill>
                  <a:srgbClr val="333333"/>
                </a:solidFill>
                <a:latin typeface="Arial MT"/>
                <a:cs typeface="Arial MT"/>
              </a:rPr>
              <a:t>ciele,</a:t>
            </a:r>
            <a:r>
              <a:rPr sz="1600" spc="5" dirty="0">
                <a:solidFill>
                  <a:srgbClr val="333333"/>
                </a:solidFill>
                <a:latin typeface="Arial MT"/>
                <a:cs typeface="Arial MT"/>
              </a:rPr>
              <a:t> </a:t>
            </a:r>
            <a:r>
              <a:rPr sz="1600" spc="-70" dirty="0">
                <a:solidFill>
                  <a:srgbClr val="333333"/>
                </a:solidFill>
                <a:latin typeface="Arial MT"/>
                <a:cs typeface="Arial MT"/>
              </a:rPr>
              <a:t>rozkładając</a:t>
            </a:r>
            <a:r>
              <a:rPr sz="1600" spc="-15" dirty="0">
                <a:solidFill>
                  <a:srgbClr val="333333"/>
                </a:solidFill>
                <a:latin typeface="Arial MT"/>
                <a:cs typeface="Arial MT"/>
              </a:rPr>
              <a:t> </a:t>
            </a:r>
            <a:r>
              <a:rPr sz="1600" dirty="0">
                <a:solidFill>
                  <a:srgbClr val="333333"/>
                </a:solidFill>
                <a:latin typeface="Arial MT"/>
                <a:cs typeface="Arial MT"/>
              </a:rPr>
              <a:t>nadmiar</a:t>
            </a:r>
            <a:r>
              <a:rPr sz="1600" spc="-30" dirty="0">
                <a:solidFill>
                  <a:srgbClr val="333333"/>
                </a:solidFill>
                <a:latin typeface="Arial MT"/>
                <a:cs typeface="Arial MT"/>
              </a:rPr>
              <a:t> </a:t>
            </a:r>
            <a:r>
              <a:rPr sz="1600" spc="-5" dirty="0">
                <a:solidFill>
                  <a:srgbClr val="333333"/>
                </a:solidFill>
                <a:latin typeface="Arial MT"/>
                <a:cs typeface="Arial MT"/>
              </a:rPr>
              <a:t>tłuszczu</a:t>
            </a:r>
            <a:r>
              <a:rPr sz="1600" spc="15" dirty="0">
                <a:solidFill>
                  <a:srgbClr val="333333"/>
                </a:solidFill>
                <a:latin typeface="Arial MT"/>
                <a:cs typeface="Arial MT"/>
              </a:rPr>
              <a:t> </a:t>
            </a:r>
            <a:r>
              <a:rPr sz="1600" dirty="0">
                <a:solidFill>
                  <a:srgbClr val="333333"/>
                </a:solidFill>
                <a:latin typeface="Arial MT"/>
                <a:cs typeface="Arial MT"/>
              </a:rPr>
              <a:t>i</a:t>
            </a:r>
            <a:r>
              <a:rPr sz="1600" spc="-30" dirty="0">
                <a:solidFill>
                  <a:srgbClr val="333333"/>
                </a:solidFill>
                <a:latin typeface="Arial MT"/>
                <a:cs typeface="Arial MT"/>
              </a:rPr>
              <a:t> </a:t>
            </a:r>
            <a:r>
              <a:rPr sz="1600" spc="-65" dirty="0">
                <a:solidFill>
                  <a:srgbClr val="333333"/>
                </a:solidFill>
                <a:latin typeface="Arial MT"/>
                <a:cs typeface="Arial MT"/>
              </a:rPr>
              <a:t>przywracając</a:t>
            </a:r>
            <a:r>
              <a:rPr sz="1600" spc="5" dirty="0">
                <a:solidFill>
                  <a:srgbClr val="333333"/>
                </a:solidFill>
                <a:latin typeface="Arial MT"/>
                <a:cs typeface="Arial MT"/>
              </a:rPr>
              <a:t> </a:t>
            </a:r>
            <a:r>
              <a:rPr sz="1600" spc="-5" dirty="0">
                <a:solidFill>
                  <a:srgbClr val="333333"/>
                </a:solidFill>
                <a:latin typeface="Arial MT"/>
                <a:cs typeface="Arial MT"/>
              </a:rPr>
              <a:t>normalne funkcje</a:t>
            </a:r>
            <a:r>
              <a:rPr sz="1600" spc="-10" dirty="0">
                <a:solidFill>
                  <a:srgbClr val="333333"/>
                </a:solidFill>
                <a:latin typeface="Arial MT"/>
                <a:cs typeface="Arial MT"/>
              </a:rPr>
              <a:t> </a:t>
            </a:r>
            <a:r>
              <a:rPr sz="1600" dirty="0">
                <a:solidFill>
                  <a:srgbClr val="333333"/>
                </a:solidFill>
                <a:latin typeface="Arial MT"/>
                <a:cs typeface="Arial MT"/>
              </a:rPr>
              <a:t>metaboliczne</a:t>
            </a:r>
            <a:r>
              <a:rPr sz="1600" b="1" dirty="0">
                <a:solidFill>
                  <a:srgbClr val="C00000"/>
                </a:solidFill>
                <a:latin typeface="Arial"/>
                <a:cs typeface="Arial"/>
              </a:rPr>
              <a:t>.</a:t>
            </a:r>
            <a:endParaRPr sz="1600" dirty="0">
              <a:latin typeface="Arial"/>
              <a:cs typeface="Arial"/>
            </a:endParaRPr>
          </a:p>
        </p:txBody>
      </p:sp>
      <p:pic>
        <p:nvPicPr>
          <p:cNvPr id="8" name="object 8"/>
          <p:cNvPicPr/>
          <p:nvPr/>
        </p:nvPicPr>
        <p:blipFill>
          <a:blip r:embed="rId3" cstate="print"/>
          <a:stretch>
            <a:fillRect/>
          </a:stretch>
        </p:blipFill>
        <p:spPr>
          <a:xfrm>
            <a:off x="2230120" y="4682490"/>
            <a:ext cx="4079875" cy="1997710"/>
          </a:xfrm>
          <a:prstGeom prst="rect">
            <a:avLst/>
          </a:prstGeom>
        </p:spPr>
      </p:pic>
      <p:pic>
        <p:nvPicPr>
          <p:cNvPr id="9" name="object 9"/>
          <p:cNvPicPr/>
          <p:nvPr/>
        </p:nvPicPr>
        <p:blipFill>
          <a:blip r:embed="rId4" cstate="print"/>
          <a:stretch>
            <a:fillRect/>
          </a:stretch>
        </p:blipFill>
        <p:spPr>
          <a:xfrm>
            <a:off x="6930390" y="4687570"/>
            <a:ext cx="3386201" cy="1992630"/>
          </a:xfrm>
          <a:prstGeom prst="rect">
            <a:avLst/>
          </a:prstGeom>
        </p:spPr>
      </p:pic>
      <p:pic>
        <p:nvPicPr>
          <p:cNvPr id="10" name="object 10"/>
          <p:cNvPicPr/>
          <p:nvPr/>
        </p:nvPicPr>
        <p:blipFill>
          <a:blip r:embed="rId5" cstate="print"/>
          <a:stretch>
            <a:fillRect/>
          </a:stretch>
        </p:blipFill>
        <p:spPr>
          <a:xfrm>
            <a:off x="9679940" y="0"/>
            <a:ext cx="2511425" cy="1104646"/>
          </a:xfrm>
          <a:prstGeom prst="rect">
            <a:avLst/>
          </a:prstGeom>
        </p:spPr>
      </p:pic>
      <p:sp>
        <p:nvSpPr>
          <p:cNvPr id="11" name="object 11"/>
          <p:cNvSpPr txBox="1"/>
          <p:nvPr/>
        </p:nvSpPr>
        <p:spPr>
          <a:xfrm>
            <a:off x="2172335" y="1458340"/>
            <a:ext cx="8328659" cy="507365"/>
          </a:xfrm>
          <a:prstGeom prst="rect">
            <a:avLst/>
          </a:prstGeom>
        </p:spPr>
        <p:txBody>
          <a:bodyPr vert="horz" wrap="square" lIns="0" tIns="24765" rIns="0" bIns="0" rtlCol="0">
            <a:spAutoFit/>
          </a:bodyPr>
          <a:lstStyle/>
          <a:p>
            <a:pPr marL="38100" marR="5080" indent="-25400">
              <a:lnSpc>
                <a:spcPts val="1880"/>
              </a:lnSpc>
              <a:spcBef>
                <a:spcPts val="195"/>
              </a:spcBef>
            </a:pPr>
            <a:r>
              <a:rPr sz="1600" b="1" dirty="0">
                <a:solidFill>
                  <a:srgbClr val="C00000"/>
                </a:solidFill>
                <a:latin typeface="Arial"/>
                <a:cs typeface="Arial"/>
              </a:rPr>
              <a:t>(</a:t>
            </a:r>
            <a:r>
              <a:rPr sz="1600" b="1" spc="5" dirty="0">
                <a:solidFill>
                  <a:srgbClr val="C00000"/>
                </a:solidFill>
                <a:latin typeface="Arial"/>
                <a:cs typeface="Arial"/>
              </a:rPr>
              <a:t> </a:t>
            </a:r>
            <a:r>
              <a:rPr sz="1600" b="1" spc="-5" dirty="0">
                <a:solidFill>
                  <a:srgbClr val="C00000"/>
                </a:solidFill>
                <a:latin typeface="Arial"/>
                <a:cs typeface="Arial"/>
              </a:rPr>
              <a:t>1 </a:t>
            </a:r>
            <a:r>
              <a:rPr sz="1600" b="1" dirty="0">
                <a:solidFill>
                  <a:srgbClr val="C00000"/>
                </a:solidFill>
                <a:latin typeface="Arial"/>
                <a:cs typeface="Arial"/>
              </a:rPr>
              <a:t>) </a:t>
            </a:r>
            <a:r>
              <a:rPr sz="1600" spc="-5" dirty="0">
                <a:solidFill>
                  <a:srgbClr val="00283B"/>
                </a:solidFill>
                <a:latin typeface="Arial MT"/>
                <a:cs typeface="Arial MT"/>
              </a:rPr>
              <a:t>Działa </a:t>
            </a:r>
            <a:r>
              <a:rPr sz="1600" spc="-10" dirty="0">
                <a:solidFill>
                  <a:srgbClr val="00283B"/>
                </a:solidFill>
                <a:latin typeface="Arial MT"/>
                <a:cs typeface="Arial MT"/>
              </a:rPr>
              <a:t>na nerwy </a:t>
            </a:r>
            <a:r>
              <a:rPr sz="1600" spc="-5" dirty="0">
                <a:solidFill>
                  <a:srgbClr val="00283B"/>
                </a:solidFill>
                <a:latin typeface="Arial MT"/>
                <a:cs typeface="Arial MT"/>
              </a:rPr>
              <a:t>ruchowe, </a:t>
            </a:r>
            <a:r>
              <a:rPr sz="1600" spc="-150" dirty="0">
                <a:solidFill>
                  <a:srgbClr val="00283B"/>
                </a:solidFill>
                <a:latin typeface="Arial MT"/>
                <a:cs typeface="Arial MT"/>
              </a:rPr>
              <a:t>zachęcając</a:t>
            </a:r>
            <a:r>
              <a:rPr sz="1600" spc="-145" dirty="0">
                <a:solidFill>
                  <a:srgbClr val="00283B"/>
                </a:solidFill>
                <a:latin typeface="Arial MT"/>
                <a:cs typeface="Arial MT"/>
              </a:rPr>
              <a:t> </a:t>
            </a:r>
            <a:r>
              <a:rPr sz="1600" spc="-10" dirty="0">
                <a:solidFill>
                  <a:srgbClr val="00283B"/>
                </a:solidFill>
                <a:latin typeface="Arial MT"/>
                <a:cs typeface="Arial MT"/>
              </a:rPr>
              <a:t>do </a:t>
            </a:r>
            <a:r>
              <a:rPr sz="1600" spc="-5" dirty="0">
                <a:solidFill>
                  <a:srgbClr val="00283B"/>
                </a:solidFill>
                <a:latin typeface="Arial MT"/>
                <a:cs typeface="Arial MT"/>
              </a:rPr>
              <a:t>rytmicznych skurczów </a:t>
            </a:r>
            <a:r>
              <a:rPr sz="1600" dirty="0">
                <a:solidFill>
                  <a:srgbClr val="00283B"/>
                </a:solidFill>
                <a:latin typeface="Arial MT"/>
                <a:cs typeface="Arial MT"/>
              </a:rPr>
              <a:t>i </a:t>
            </a:r>
            <a:r>
              <a:rPr sz="1600" spc="-155" dirty="0">
                <a:solidFill>
                  <a:srgbClr val="00283B"/>
                </a:solidFill>
                <a:latin typeface="Arial MT"/>
                <a:cs typeface="Arial MT"/>
              </a:rPr>
              <a:t>rozluźnień</a:t>
            </a:r>
            <a:r>
              <a:rPr sz="1600" spc="-150" dirty="0">
                <a:solidFill>
                  <a:srgbClr val="00283B"/>
                </a:solidFill>
                <a:latin typeface="Arial MT"/>
                <a:cs typeface="Arial MT"/>
              </a:rPr>
              <a:t> </a:t>
            </a:r>
            <a:r>
              <a:rPr sz="1600" spc="-220" dirty="0">
                <a:solidFill>
                  <a:srgbClr val="00283B"/>
                </a:solidFill>
                <a:latin typeface="Arial MT"/>
                <a:cs typeface="Arial MT"/>
              </a:rPr>
              <a:t>mięśni, </a:t>
            </a:r>
            <a:r>
              <a:rPr sz="1600" spc="-215" dirty="0">
                <a:solidFill>
                  <a:srgbClr val="00283B"/>
                </a:solidFill>
                <a:latin typeface="Arial MT"/>
                <a:cs typeface="Arial MT"/>
              </a:rPr>
              <a:t> </a:t>
            </a:r>
            <a:r>
              <a:rPr sz="1600" spc="-55" dirty="0">
                <a:solidFill>
                  <a:srgbClr val="00283B"/>
                </a:solidFill>
                <a:latin typeface="Arial MT"/>
                <a:cs typeface="Arial MT"/>
              </a:rPr>
              <a:t>przyspieszając</a:t>
            </a:r>
            <a:r>
              <a:rPr sz="1600" spc="10" dirty="0">
                <a:solidFill>
                  <a:srgbClr val="00283B"/>
                </a:solidFill>
                <a:latin typeface="Arial MT"/>
                <a:cs typeface="Arial MT"/>
              </a:rPr>
              <a:t> </a:t>
            </a:r>
            <a:r>
              <a:rPr sz="1600" spc="-200" dirty="0">
                <a:solidFill>
                  <a:srgbClr val="00283B"/>
                </a:solidFill>
                <a:latin typeface="Arial MT"/>
                <a:cs typeface="Arial MT"/>
              </a:rPr>
              <a:t>krążenie</a:t>
            </a:r>
            <a:r>
              <a:rPr sz="1600" spc="20" dirty="0">
                <a:solidFill>
                  <a:srgbClr val="00283B"/>
                </a:solidFill>
                <a:latin typeface="Arial MT"/>
                <a:cs typeface="Arial MT"/>
              </a:rPr>
              <a:t> </a:t>
            </a:r>
            <a:r>
              <a:rPr sz="1600" spc="-5" dirty="0">
                <a:solidFill>
                  <a:srgbClr val="00283B"/>
                </a:solidFill>
                <a:latin typeface="Arial MT"/>
                <a:cs typeface="Arial MT"/>
              </a:rPr>
              <a:t>krwi</a:t>
            </a:r>
            <a:r>
              <a:rPr sz="1600" spc="5" dirty="0">
                <a:solidFill>
                  <a:srgbClr val="00283B"/>
                </a:solidFill>
                <a:latin typeface="Arial MT"/>
                <a:cs typeface="Arial MT"/>
              </a:rPr>
              <a:t> </a:t>
            </a:r>
            <a:r>
              <a:rPr sz="1600" dirty="0">
                <a:solidFill>
                  <a:srgbClr val="00283B"/>
                </a:solidFill>
                <a:latin typeface="Arial MT"/>
                <a:cs typeface="Arial MT"/>
              </a:rPr>
              <a:t>oraz</a:t>
            </a:r>
            <a:r>
              <a:rPr sz="1600" spc="15" dirty="0">
                <a:solidFill>
                  <a:srgbClr val="00283B"/>
                </a:solidFill>
                <a:latin typeface="Arial MT"/>
                <a:cs typeface="Arial MT"/>
              </a:rPr>
              <a:t> </a:t>
            </a:r>
            <a:r>
              <a:rPr sz="1600" spc="-5" dirty="0">
                <a:solidFill>
                  <a:srgbClr val="00283B"/>
                </a:solidFill>
                <a:latin typeface="Arial MT"/>
                <a:cs typeface="Arial MT"/>
              </a:rPr>
              <a:t>procesy</a:t>
            </a:r>
            <a:r>
              <a:rPr sz="1600" spc="10" dirty="0">
                <a:solidFill>
                  <a:srgbClr val="00283B"/>
                </a:solidFill>
                <a:latin typeface="Arial MT"/>
                <a:cs typeface="Arial MT"/>
              </a:rPr>
              <a:t> </a:t>
            </a:r>
            <a:r>
              <a:rPr sz="1600" spc="-5" dirty="0">
                <a:solidFill>
                  <a:srgbClr val="00283B"/>
                </a:solidFill>
                <a:latin typeface="Arial MT"/>
                <a:cs typeface="Arial MT"/>
              </a:rPr>
              <a:t>metabolizmu</a:t>
            </a:r>
            <a:r>
              <a:rPr sz="1600" spc="25" dirty="0">
                <a:solidFill>
                  <a:srgbClr val="00283B"/>
                </a:solidFill>
                <a:latin typeface="Arial MT"/>
                <a:cs typeface="Arial MT"/>
              </a:rPr>
              <a:t> </a:t>
            </a:r>
            <a:r>
              <a:rPr sz="1600" spc="-5" dirty="0">
                <a:solidFill>
                  <a:srgbClr val="00283B"/>
                </a:solidFill>
                <a:latin typeface="Arial MT"/>
                <a:cs typeface="Arial MT"/>
              </a:rPr>
              <a:t>składników</a:t>
            </a:r>
            <a:r>
              <a:rPr sz="1600" spc="-15" dirty="0">
                <a:solidFill>
                  <a:srgbClr val="00283B"/>
                </a:solidFill>
                <a:latin typeface="Arial MT"/>
                <a:cs typeface="Arial MT"/>
              </a:rPr>
              <a:t> </a:t>
            </a:r>
            <a:r>
              <a:rPr sz="1600" spc="-85" dirty="0">
                <a:solidFill>
                  <a:srgbClr val="00283B"/>
                </a:solidFill>
                <a:latin typeface="Arial MT"/>
                <a:cs typeface="Arial MT"/>
              </a:rPr>
              <a:t>odżywczych</a:t>
            </a:r>
            <a:r>
              <a:rPr sz="1600" spc="20" dirty="0">
                <a:solidFill>
                  <a:srgbClr val="00283B"/>
                </a:solidFill>
                <a:latin typeface="Arial MT"/>
                <a:cs typeface="Arial MT"/>
              </a:rPr>
              <a:t> </a:t>
            </a:r>
            <a:r>
              <a:rPr sz="1600" dirty="0">
                <a:solidFill>
                  <a:srgbClr val="00283B"/>
                </a:solidFill>
                <a:latin typeface="Arial MT"/>
                <a:cs typeface="Arial MT"/>
              </a:rPr>
              <a:t>w</a:t>
            </a:r>
            <a:r>
              <a:rPr sz="1600" spc="5" dirty="0">
                <a:solidFill>
                  <a:srgbClr val="00283B"/>
                </a:solidFill>
                <a:latin typeface="Arial MT"/>
                <a:cs typeface="Arial MT"/>
              </a:rPr>
              <a:t> </a:t>
            </a:r>
            <a:r>
              <a:rPr sz="1600" spc="-5" dirty="0">
                <a:solidFill>
                  <a:srgbClr val="00283B"/>
                </a:solidFill>
                <a:latin typeface="Arial MT"/>
                <a:cs typeface="Arial MT"/>
              </a:rPr>
              <a:t>tkankach</a:t>
            </a:r>
            <a:endParaRPr sz="1600" dirty="0">
              <a:latin typeface="Arial MT"/>
              <a:cs typeface="Arial MT"/>
            </a:endParaRPr>
          </a:p>
        </p:txBody>
      </p:sp>
      <p:grpSp>
        <p:nvGrpSpPr>
          <p:cNvPr id="12" name="object 12"/>
          <p:cNvGrpSpPr/>
          <p:nvPr/>
        </p:nvGrpSpPr>
        <p:grpSpPr>
          <a:xfrm>
            <a:off x="0" y="0"/>
            <a:ext cx="2312035" cy="3073400"/>
            <a:chOff x="0" y="0"/>
            <a:chExt cx="2312035" cy="3073400"/>
          </a:xfrm>
        </p:grpSpPr>
        <p:pic>
          <p:nvPicPr>
            <p:cNvPr id="13" name="object 13"/>
            <p:cNvPicPr/>
            <p:nvPr/>
          </p:nvPicPr>
          <p:blipFill>
            <a:blip r:embed="rId6" cstate="print"/>
            <a:stretch>
              <a:fillRect/>
            </a:stretch>
          </p:blipFill>
          <p:spPr>
            <a:xfrm>
              <a:off x="0" y="0"/>
              <a:ext cx="2312034" cy="1588770"/>
            </a:xfrm>
            <a:prstGeom prst="rect">
              <a:avLst/>
            </a:prstGeom>
          </p:spPr>
        </p:pic>
        <p:sp>
          <p:nvSpPr>
            <p:cNvPr id="14" name="object 14"/>
            <p:cNvSpPr/>
            <p:nvPr/>
          </p:nvSpPr>
          <p:spPr>
            <a:xfrm>
              <a:off x="391795" y="1409191"/>
              <a:ext cx="1703705" cy="1663700"/>
            </a:xfrm>
            <a:custGeom>
              <a:avLst/>
              <a:gdLst/>
              <a:ahLst/>
              <a:cxnLst/>
              <a:rect l="l" t="t" r="r" b="b"/>
              <a:pathLst>
                <a:path w="1703705" h="1663700">
                  <a:moveTo>
                    <a:pt x="1703705" y="831850"/>
                  </a:moveTo>
                  <a:lnTo>
                    <a:pt x="1702346" y="784656"/>
                  </a:lnTo>
                  <a:lnTo>
                    <a:pt x="1698358" y="738149"/>
                  </a:lnTo>
                  <a:lnTo>
                    <a:pt x="1691779" y="692404"/>
                  </a:lnTo>
                  <a:lnTo>
                    <a:pt x="1682699" y="647484"/>
                  </a:lnTo>
                  <a:lnTo>
                    <a:pt x="1671180" y="603465"/>
                  </a:lnTo>
                  <a:lnTo>
                    <a:pt x="1657311" y="560425"/>
                  </a:lnTo>
                  <a:lnTo>
                    <a:pt x="1641144" y="518414"/>
                  </a:lnTo>
                  <a:lnTo>
                    <a:pt x="1622767" y="477520"/>
                  </a:lnTo>
                  <a:lnTo>
                    <a:pt x="1602244" y="437819"/>
                  </a:lnTo>
                  <a:lnTo>
                    <a:pt x="1579638" y="399351"/>
                  </a:lnTo>
                  <a:lnTo>
                    <a:pt x="1555038" y="362216"/>
                  </a:lnTo>
                  <a:lnTo>
                    <a:pt x="1528508" y="326478"/>
                  </a:lnTo>
                  <a:lnTo>
                    <a:pt x="1500111" y="292201"/>
                  </a:lnTo>
                  <a:lnTo>
                    <a:pt x="1469936" y="259448"/>
                  </a:lnTo>
                  <a:lnTo>
                    <a:pt x="1438046" y="228307"/>
                  </a:lnTo>
                  <a:lnTo>
                    <a:pt x="1404505" y="198831"/>
                  </a:lnTo>
                  <a:lnTo>
                    <a:pt x="1369402" y="171107"/>
                  </a:lnTo>
                  <a:lnTo>
                    <a:pt x="1332801" y="145199"/>
                  </a:lnTo>
                  <a:lnTo>
                    <a:pt x="1294777" y="121170"/>
                  </a:lnTo>
                  <a:lnTo>
                    <a:pt x="1255395" y="99098"/>
                  </a:lnTo>
                  <a:lnTo>
                    <a:pt x="1214729" y="79044"/>
                  </a:lnTo>
                  <a:lnTo>
                    <a:pt x="1172845" y="61099"/>
                  </a:lnTo>
                  <a:lnTo>
                    <a:pt x="1129830" y="45313"/>
                  </a:lnTo>
                  <a:lnTo>
                    <a:pt x="1085748" y="31762"/>
                  </a:lnTo>
                  <a:lnTo>
                    <a:pt x="1040676" y="20510"/>
                  </a:lnTo>
                  <a:lnTo>
                    <a:pt x="994676" y="11645"/>
                  </a:lnTo>
                  <a:lnTo>
                    <a:pt x="947813" y="5232"/>
                  </a:lnTo>
                  <a:lnTo>
                    <a:pt x="900188" y="1320"/>
                  </a:lnTo>
                  <a:lnTo>
                    <a:pt x="851852" y="0"/>
                  </a:lnTo>
                  <a:lnTo>
                    <a:pt x="803503" y="1320"/>
                  </a:lnTo>
                  <a:lnTo>
                    <a:pt x="755878" y="5232"/>
                  </a:lnTo>
                  <a:lnTo>
                    <a:pt x="709028" y="11645"/>
                  </a:lnTo>
                  <a:lnTo>
                    <a:pt x="663028" y="20510"/>
                  </a:lnTo>
                  <a:lnTo>
                    <a:pt x="617943" y="31762"/>
                  </a:lnTo>
                  <a:lnTo>
                    <a:pt x="573862" y="45313"/>
                  </a:lnTo>
                  <a:lnTo>
                    <a:pt x="530847" y="61099"/>
                  </a:lnTo>
                  <a:lnTo>
                    <a:pt x="488975" y="79044"/>
                  </a:lnTo>
                  <a:lnTo>
                    <a:pt x="448310" y="99098"/>
                  </a:lnTo>
                  <a:lnTo>
                    <a:pt x="408927" y="121170"/>
                  </a:lnTo>
                  <a:lnTo>
                    <a:pt x="370890" y="145199"/>
                  </a:lnTo>
                  <a:lnTo>
                    <a:pt x="334289" y="171107"/>
                  </a:lnTo>
                  <a:lnTo>
                    <a:pt x="299186" y="198831"/>
                  </a:lnTo>
                  <a:lnTo>
                    <a:pt x="265658" y="228307"/>
                  </a:lnTo>
                  <a:lnTo>
                    <a:pt x="233756" y="259448"/>
                  </a:lnTo>
                  <a:lnTo>
                    <a:pt x="203581" y="292201"/>
                  </a:lnTo>
                  <a:lnTo>
                    <a:pt x="175196" y="326478"/>
                  </a:lnTo>
                  <a:lnTo>
                    <a:pt x="148666" y="362216"/>
                  </a:lnTo>
                  <a:lnTo>
                    <a:pt x="124053" y="399351"/>
                  </a:lnTo>
                  <a:lnTo>
                    <a:pt x="101460" y="437819"/>
                  </a:lnTo>
                  <a:lnTo>
                    <a:pt x="80924" y="477520"/>
                  </a:lnTo>
                  <a:lnTo>
                    <a:pt x="62547" y="518414"/>
                  </a:lnTo>
                  <a:lnTo>
                    <a:pt x="46380" y="560425"/>
                  </a:lnTo>
                  <a:lnTo>
                    <a:pt x="32512" y="603465"/>
                  </a:lnTo>
                  <a:lnTo>
                    <a:pt x="20993" y="647484"/>
                  </a:lnTo>
                  <a:lnTo>
                    <a:pt x="11912" y="692404"/>
                  </a:lnTo>
                  <a:lnTo>
                    <a:pt x="5334" y="738149"/>
                  </a:lnTo>
                  <a:lnTo>
                    <a:pt x="1346" y="784656"/>
                  </a:lnTo>
                  <a:lnTo>
                    <a:pt x="0" y="831850"/>
                  </a:lnTo>
                  <a:lnTo>
                    <a:pt x="1346" y="879068"/>
                  </a:lnTo>
                  <a:lnTo>
                    <a:pt x="5334" y="925588"/>
                  </a:lnTo>
                  <a:lnTo>
                    <a:pt x="11912" y="971346"/>
                  </a:lnTo>
                  <a:lnTo>
                    <a:pt x="20993" y="1016266"/>
                  </a:lnTo>
                  <a:lnTo>
                    <a:pt x="32512" y="1060284"/>
                  </a:lnTo>
                  <a:lnTo>
                    <a:pt x="46380" y="1103337"/>
                  </a:lnTo>
                  <a:lnTo>
                    <a:pt x="53340" y="1121435"/>
                  </a:lnTo>
                  <a:lnTo>
                    <a:pt x="53340" y="1143254"/>
                  </a:lnTo>
                  <a:lnTo>
                    <a:pt x="61734" y="1143254"/>
                  </a:lnTo>
                  <a:lnTo>
                    <a:pt x="62547" y="1145349"/>
                  </a:lnTo>
                  <a:lnTo>
                    <a:pt x="80924" y="1186243"/>
                  </a:lnTo>
                  <a:lnTo>
                    <a:pt x="101460" y="1225956"/>
                  </a:lnTo>
                  <a:lnTo>
                    <a:pt x="124053" y="1264412"/>
                  </a:lnTo>
                  <a:lnTo>
                    <a:pt x="148666" y="1301546"/>
                  </a:lnTo>
                  <a:lnTo>
                    <a:pt x="175196" y="1337284"/>
                  </a:lnTo>
                  <a:lnTo>
                    <a:pt x="203581" y="1371574"/>
                  </a:lnTo>
                  <a:lnTo>
                    <a:pt x="233756" y="1404315"/>
                  </a:lnTo>
                  <a:lnTo>
                    <a:pt x="265658" y="1435455"/>
                  </a:lnTo>
                  <a:lnTo>
                    <a:pt x="299186" y="1464919"/>
                  </a:lnTo>
                  <a:lnTo>
                    <a:pt x="334289" y="1492643"/>
                  </a:lnTo>
                  <a:lnTo>
                    <a:pt x="370890" y="1518551"/>
                  </a:lnTo>
                  <a:lnTo>
                    <a:pt x="408927" y="1542567"/>
                  </a:lnTo>
                  <a:lnTo>
                    <a:pt x="448310" y="1564640"/>
                  </a:lnTo>
                  <a:lnTo>
                    <a:pt x="488975" y="1584680"/>
                  </a:lnTo>
                  <a:lnTo>
                    <a:pt x="530847" y="1602625"/>
                  </a:lnTo>
                  <a:lnTo>
                    <a:pt x="573862" y="1618411"/>
                  </a:lnTo>
                  <a:lnTo>
                    <a:pt x="617943" y="1631962"/>
                  </a:lnTo>
                  <a:lnTo>
                    <a:pt x="663028" y="1643202"/>
                  </a:lnTo>
                  <a:lnTo>
                    <a:pt x="709028" y="1652066"/>
                  </a:lnTo>
                  <a:lnTo>
                    <a:pt x="755878" y="1658493"/>
                  </a:lnTo>
                  <a:lnTo>
                    <a:pt x="803503" y="1662391"/>
                  </a:lnTo>
                  <a:lnTo>
                    <a:pt x="851852" y="1663700"/>
                  </a:lnTo>
                  <a:lnTo>
                    <a:pt x="900188" y="1662391"/>
                  </a:lnTo>
                  <a:lnTo>
                    <a:pt x="947813" y="1658493"/>
                  </a:lnTo>
                  <a:lnTo>
                    <a:pt x="994676" y="1652066"/>
                  </a:lnTo>
                  <a:lnTo>
                    <a:pt x="1040676" y="1643202"/>
                  </a:lnTo>
                  <a:lnTo>
                    <a:pt x="1085748" y="1631962"/>
                  </a:lnTo>
                  <a:lnTo>
                    <a:pt x="1129830" y="1618411"/>
                  </a:lnTo>
                  <a:lnTo>
                    <a:pt x="1172845" y="1602625"/>
                  </a:lnTo>
                  <a:lnTo>
                    <a:pt x="1214729" y="1584680"/>
                  </a:lnTo>
                  <a:lnTo>
                    <a:pt x="1255395" y="1564640"/>
                  </a:lnTo>
                  <a:lnTo>
                    <a:pt x="1294777" y="1542567"/>
                  </a:lnTo>
                  <a:lnTo>
                    <a:pt x="1332801" y="1518551"/>
                  </a:lnTo>
                  <a:lnTo>
                    <a:pt x="1369402" y="1492643"/>
                  </a:lnTo>
                  <a:lnTo>
                    <a:pt x="1404505" y="1464919"/>
                  </a:lnTo>
                  <a:lnTo>
                    <a:pt x="1438046" y="1435455"/>
                  </a:lnTo>
                  <a:lnTo>
                    <a:pt x="1469936" y="1404315"/>
                  </a:lnTo>
                  <a:lnTo>
                    <a:pt x="1500111" y="1371574"/>
                  </a:lnTo>
                  <a:lnTo>
                    <a:pt x="1528508" y="1337284"/>
                  </a:lnTo>
                  <a:lnTo>
                    <a:pt x="1555038" y="1301546"/>
                  </a:lnTo>
                  <a:lnTo>
                    <a:pt x="1579638" y="1264412"/>
                  </a:lnTo>
                  <a:lnTo>
                    <a:pt x="1602244" y="1225956"/>
                  </a:lnTo>
                  <a:lnTo>
                    <a:pt x="1622767" y="1186243"/>
                  </a:lnTo>
                  <a:lnTo>
                    <a:pt x="1641144" y="1145349"/>
                  </a:lnTo>
                  <a:lnTo>
                    <a:pt x="1657311" y="1103337"/>
                  </a:lnTo>
                  <a:lnTo>
                    <a:pt x="1671180" y="1060284"/>
                  </a:lnTo>
                  <a:lnTo>
                    <a:pt x="1682699" y="1016266"/>
                  </a:lnTo>
                  <a:lnTo>
                    <a:pt x="1691779" y="971346"/>
                  </a:lnTo>
                  <a:lnTo>
                    <a:pt x="1698358" y="925588"/>
                  </a:lnTo>
                  <a:lnTo>
                    <a:pt x="1702346" y="879068"/>
                  </a:lnTo>
                  <a:lnTo>
                    <a:pt x="1703705" y="831850"/>
                  </a:lnTo>
                  <a:close/>
                </a:path>
              </a:pathLst>
            </a:custGeom>
            <a:solidFill>
              <a:srgbClr val="7E7E7E"/>
            </a:solidFill>
          </p:spPr>
          <p:txBody>
            <a:bodyPr wrap="square" lIns="0" tIns="0" rIns="0" bIns="0" rtlCol="0"/>
            <a:lstStyle/>
            <a:p>
              <a:endParaRPr/>
            </a:p>
          </p:txBody>
        </p:sp>
      </p:grpSp>
      <p:sp>
        <p:nvSpPr>
          <p:cNvPr id="15" name="object 15"/>
          <p:cNvSpPr txBox="1"/>
          <p:nvPr/>
        </p:nvSpPr>
        <p:spPr>
          <a:xfrm>
            <a:off x="527050" y="2090420"/>
            <a:ext cx="1394460" cy="330200"/>
          </a:xfrm>
          <a:prstGeom prst="rect">
            <a:avLst/>
          </a:prstGeom>
        </p:spPr>
        <p:txBody>
          <a:bodyPr vert="horz" wrap="square" lIns="0" tIns="12700" rIns="0" bIns="0" rtlCol="0">
            <a:spAutoFit/>
          </a:bodyPr>
          <a:lstStyle/>
          <a:p>
            <a:pPr marL="12700">
              <a:lnSpc>
                <a:spcPct val="100000"/>
              </a:lnSpc>
              <a:spcBef>
                <a:spcPts val="100"/>
              </a:spcBef>
            </a:pPr>
            <a:r>
              <a:rPr sz="2000" spc="-5" dirty="0">
                <a:solidFill>
                  <a:srgbClr val="FFFFFF"/>
                </a:solidFill>
                <a:latin typeface="Arial MT"/>
                <a:cs typeface="Arial MT"/>
              </a:rPr>
              <a:t>REDUKUJE</a:t>
            </a:r>
            <a:endParaRPr sz="2000">
              <a:latin typeface="Arial MT"/>
              <a:cs typeface="Arial M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39750" y="1411986"/>
            <a:ext cx="1475105" cy="1475740"/>
            <a:chOff x="539750" y="1411986"/>
            <a:chExt cx="1475105" cy="1475740"/>
          </a:xfrm>
        </p:grpSpPr>
        <p:pic>
          <p:nvPicPr>
            <p:cNvPr id="3" name="object 3"/>
            <p:cNvPicPr/>
            <p:nvPr/>
          </p:nvPicPr>
          <p:blipFill>
            <a:blip r:embed="rId2" cstate="print"/>
            <a:stretch>
              <a:fillRect/>
            </a:stretch>
          </p:blipFill>
          <p:spPr>
            <a:xfrm>
              <a:off x="542925" y="1415161"/>
              <a:ext cx="1469389" cy="1469389"/>
            </a:xfrm>
            <a:prstGeom prst="rect">
              <a:avLst/>
            </a:prstGeom>
          </p:spPr>
        </p:pic>
        <p:sp>
          <p:nvSpPr>
            <p:cNvPr id="4" name="object 4"/>
            <p:cNvSpPr/>
            <p:nvPr/>
          </p:nvSpPr>
          <p:spPr>
            <a:xfrm>
              <a:off x="542925" y="1415161"/>
              <a:ext cx="1468755" cy="1469390"/>
            </a:xfrm>
            <a:custGeom>
              <a:avLst/>
              <a:gdLst/>
              <a:ahLst/>
              <a:cxnLst/>
              <a:rect l="l" t="t" r="r" b="b"/>
              <a:pathLst>
                <a:path w="1468755" h="1469389">
                  <a:moveTo>
                    <a:pt x="1254125" y="214629"/>
                  </a:moveTo>
                  <a:lnTo>
                    <a:pt x="1287145" y="250189"/>
                  </a:lnTo>
                  <a:lnTo>
                    <a:pt x="1317625" y="287019"/>
                  </a:lnTo>
                  <a:lnTo>
                    <a:pt x="1344930" y="325119"/>
                  </a:lnTo>
                  <a:lnTo>
                    <a:pt x="1369695" y="365125"/>
                  </a:lnTo>
                  <a:lnTo>
                    <a:pt x="1391920" y="405764"/>
                  </a:lnTo>
                  <a:lnTo>
                    <a:pt x="1410970" y="447675"/>
                  </a:lnTo>
                  <a:lnTo>
                    <a:pt x="1427480" y="490219"/>
                  </a:lnTo>
                  <a:lnTo>
                    <a:pt x="1441450" y="533400"/>
                  </a:lnTo>
                  <a:lnTo>
                    <a:pt x="1452245" y="577214"/>
                  </a:lnTo>
                  <a:lnTo>
                    <a:pt x="1460500" y="622300"/>
                  </a:lnTo>
                  <a:lnTo>
                    <a:pt x="1466214" y="666750"/>
                  </a:lnTo>
                  <a:lnTo>
                    <a:pt x="1468755" y="711835"/>
                  </a:lnTo>
                  <a:lnTo>
                    <a:pt x="1468755" y="756919"/>
                  </a:lnTo>
                  <a:lnTo>
                    <a:pt x="1466214" y="802004"/>
                  </a:lnTo>
                  <a:lnTo>
                    <a:pt x="1460500" y="847089"/>
                  </a:lnTo>
                  <a:lnTo>
                    <a:pt x="1452245" y="891539"/>
                  </a:lnTo>
                  <a:lnTo>
                    <a:pt x="1441450" y="935354"/>
                  </a:lnTo>
                  <a:lnTo>
                    <a:pt x="1427480" y="979169"/>
                  </a:lnTo>
                  <a:lnTo>
                    <a:pt x="1410970" y="1021714"/>
                  </a:lnTo>
                  <a:lnTo>
                    <a:pt x="1391920" y="1063625"/>
                  </a:lnTo>
                  <a:lnTo>
                    <a:pt x="1369695" y="1104264"/>
                  </a:lnTo>
                  <a:lnTo>
                    <a:pt x="1344930" y="1143635"/>
                  </a:lnTo>
                  <a:lnTo>
                    <a:pt x="1317625" y="1182369"/>
                  </a:lnTo>
                  <a:lnTo>
                    <a:pt x="1287145" y="1219200"/>
                  </a:lnTo>
                  <a:lnTo>
                    <a:pt x="1254125" y="1254125"/>
                  </a:lnTo>
                  <a:lnTo>
                    <a:pt x="1218564" y="1287144"/>
                  </a:lnTo>
                  <a:lnTo>
                    <a:pt x="1181735" y="1317625"/>
                  </a:lnTo>
                  <a:lnTo>
                    <a:pt x="1143635" y="1344929"/>
                  </a:lnTo>
                  <a:lnTo>
                    <a:pt x="1104264" y="1369694"/>
                  </a:lnTo>
                  <a:lnTo>
                    <a:pt x="1063625" y="1391919"/>
                  </a:lnTo>
                  <a:lnTo>
                    <a:pt x="1021715" y="1411604"/>
                  </a:lnTo>
                  <a:lnTo>
                    <a:pt x="979169" y="1428114"/>
                  </a:lnTo>
                  <a:lnTo>
                    <a:pt x="935355" y="1441450"/>
                  </a:lnTo>
                  <a:lnTo>
                    <a:pt x="891540" y="1452879"/>
                  </a:lnTo>
                  <a:lnTo>
                    <a:pt x="847090" y="1461135"/>
                  </a:lnTo>
                  <a:lnTo>
                    <a:pt x="802005" y="1466214"/>
                  </a:lnTo>
                  <a:lnTo>
                    <a:pt x="756919" y="1469389"/>
                  </a:lnTo>
                  <a:lnTo>
                    <a:pt x="711835" y="1469389"/>
                  </a:lnTo>
                  <a:lnTo>
                    <a:pt x="666750" y="1466214"/>
                  </a:lnTo>
                  <a:lnTo>
                    <a:pt x="621665" y="1461135"/>
                  </a:lnTo>
                  <a:lnTo>
                    <a:pt x="577215" y="1452879"/>
                  </a:lnTo>
                  <a:lnTo>
                    <a:pt x="533400" y="1441450"/>
                  </a:lnTo>
                  <a:lnTo>
                    <a:pt x="489584" y="1428114"/>
                  </a:lnTo>
                  <a:lnTo>
                    <a:pt x="447040" y="1411604"/>
                  </a:lnTo>
                  <a:lnTo>
                    <a:pt x="405130" y="1391919"/>
                  </a:lnTo>
                  <a:lnTo>
                    <a:pt x="364490" y="1369694"/>
                  </a:lnTo>
                  <a:lnTo>
                    <a:pt x="325119" y="1344929"/>
                  </a:lnTo>
                  <a:lnTo>
                    <a:pt x="287019" y="1317625"/>
                  </a:lnTo>
                  <a:lnTo>
                    <a:pt x="250190" y="1287144"/>
                  </a:lnTo>
                  <a:lnTo>
                    <a:pt x="214629" y="1254125"/>
                  </a:lnTo>
                  <a:lnTo>
                    <a:pt x="181609" y="1219200"/>
                  </a:lnTo>
                  <a:lnTo>
                    <a:pt x="151129" y="1182369"/>
                  </a:lnTo>
                  <a:lnTo>
                    <a:pt x="123825" y="1143635"/>
                  </a:lnTo>
                  <a:lnTo>
                    <a:pt x="99059" y="1104264"/>
                  </a:lnTo>
                  <a:lnTo>
                    <a:pt x="76834" y="1063625"/>
                  </a:lnTo>
                  <a:lnTo>
                    <a:pt x="57784" y="1021714"/>
                  </a:lnTo>
                  <a:lnTo>
                    <a:pt x="41275" y="979169"/>
                  </a:lnTo>
                  <a:lnTo>
                    <a:pt x="27304" y="935354"/>
                  </a:lnTo>
                  <a:lnTo>
                    <a:pt x="16509" y="891539"/>
                  </a:lnTo>
                  <a:lnTo>
                    <a:pt x="8254" y="847089"/>
                  </a:lnTo>
                  <a:lnTo>
                    <a:pt x="2540" y="802004"/>
                  </a:lnTo>
                  <a:lnTo>
                    <a:pt x="0" y="756919"/>
                  </a:lnTo>
                  <a:lnTo>
                    <a:pt x="0" y="711835"/>
                  </a:lnTo>
                  <a:lnTo>
                    <a:pt x="2540" y="666750"/>
                  </a:lnTo>
                  <a:lnTo>
                    <a:pt x="8254" y="622300"/>
                  </a:lnTo>
                  <a:lnTo>
                    <a:pt x="16509" y="577214"/>
                  </a:lnTo>
                  <a:lnTo>
                    <a:pt x="27304" y="533400"/>
                  </a:lnTo>
                  <a:lnTo>
                    <a:pt x="41275" y="490219"/>
                  </a:lnTo>
                  <a:lnTo>
                    <a:pt x="57784" y="447675"/>
                  </a:lnTo>
                  <a:lnTo>
                    <a:pt x="76834" y="405764"/>
                  </a:lnTo>
                  <a:lnTo>
                    <a:pt x="99059" y="365125"/>
                  </a:lnTo>
                  <a:lnTo>
                    <a:pt x="123825" y="325119"/>
                  </a:lnTo>
                  <a:lnTo>
                    <a:pt x="151129" y="287019"/>
                  </a:lnTo>
                  <a:lnTo>
                    <a:pt x="181609" y="250189"/>
                  </a:lnTo>
                  <a:lnTo>
                    <a:pt x="214629" y="214629"/>
                  </a:lnTo>
                  <a:lnTo>
                    <a:pt x="250190" y="181610"/>
                  </a:lnTo>
                  <a:lnTo>
                    <a:pt x="287019" y="151129"/>
                  </a:lnTo>
                  <a:lnTo>
                    <a:pt x="325119" y="123825"/>
                  </a:lnTo>
                  <a:lnTo>
                    <a:pt x="364490" y="99060"/>
                  </a:lnTo>
                  <a:lnTo>
                    <a:pt x="405130" y="76835"/>
                  </a:lnTo>
                  <a:lnTo>
                    <a:pt x="447040" y="57785"/>
                  </a:lnTo>
                  <a:lnTo>
                    <a:pt x="489584" y="41275"/>
                  </a:lnTo>
                  <a:lnTo>
                    <a:pt x="533400" y="27304"/>
                  </a:lnTo>
                  <a:lnTo>
                    <a:pt x="577215" y="16510"/>
                  </a:lnTo>
                  <a:lnTo>
                    <a:pt x="621665" y="8254"/>
                  </a:lnTo>
                  <a:lnTo>
                    <a:pt x="666750" y="2539"/>
                  </a:lnTo>
                  <a:lnTo>
                    <a:pt x="711835" y="0"/>
                  </a:lnTo>
                  <a:lnTo>
                    <a:pt x="756919" y="0"/>
                  </a:lnTo>
                  <a:lnTo>
                    <a:pt x="802005" y="2539"/>
                  </a:lnTo>
                  <a:lnTo>
                    <a:pt x="847090" y="8254"/>
                  </a:lnTo>
                  <a:lnTo>
                    <a:pt x="891540" y="16510"/>
                  </a:lnTo>
                  <a:lnTo>
                    <a:pt x="935355" y="27304"/>
                  </a:lnTo>
                  <a:lnTo>
                    <a:pt x="979169" y="41275"/>
                  </a:lnTo>
                  <a:lnTo>
                    <a:pt x="1021715" y="57785"/>
                  </a:lnTo>
                  <a:lnTo>
                    <a:pt x="1063625" y="76835"/>
                  </a:lnTo>
                  <a:lnTo>
                    <a:pt x="1104264" y="99060"/>
                  </a:lnTo>
                  <a:lnTo>
                    <a:pt x="1143635" y="123825"/>
                  </a:lnTo>
                  <a:lnTo>
                    <a:pt x="1181735" y="151129"/>
                  </a:lnTo>
                  <a:lnTo>
                    <a:pt x="1218564" y="181610"/>
                  </a:lnTo>
                  <a:lnTo>
                    <a:pt x="1254125" y="214629"/>
                  </a:lnTo>
                  <a:close/>
                </a:path>
              </a:pathLst>
            </a:custGeom>
            <a:ln w="6350">
              <a:solidFill>
                <a:srgbClr val="7E7E7E"/>
              </a:solidFill>
            </a:ln>
          </p:spPr>
          <p:txBody>
            <a:bodyPr wrap="square" lIns="0" tIns="0" rIns="0" bIns="0" rtlCol="0"/>
            <a:lstStyle/>
            <a:p>
              <a:endParaRPr/>
            </a:p>
          </p:txBody>
        </p:sp>
      </p:grpSp>
      <p:sp>
        <p:nvSpPr>
          <p:cNvPr id="5" name="object 5"/>
          <p:cNvSpPr txBox="1"/>
          <p:nvPr/>
        </p:nvSpPr>
        <p:spPr>
          <a:xfrm>
            <a:off x="587692" y="2039277"/>
            <a:ext cx="1358265" cy="227965"/>
          </a:xfrm>
          <a:prstGeom prst="rect">
            <a:avLst/>
          </a:prstGeom>
        </p:spPr>
        <p:txBody>
          <a:bodyPr vert="horz" wrap="square" lIns="0" tIns="0" rIns="0" bIns="0" rtlCol="0">
            <a:spAutoFit/>
          </a:bodyPr>
          <a:lstStyle/>
          <a:p>
            <a:pPr>
              <a:lnSpc>
                <a:spcPts val="1770"/>
              </a:lnSpc>
            </a:pPr>
            <a:r>
              <a:rPr sz="1600" dirty="0">
                <a:solidFill>
                  <a:srgbClr val="FFFFFF"/>
                </a:solidFill>
                <a:latin typeface="Arial MT"/>
                <a:cs typeface="Arial MT"/>
              </a:rPr>
              <a:t>BEA</a:t>
            </a:r>
            <a:r>
              <a:rPr sz="1600" spc="-10" dirty="0">
                <a:solidFill>
                  <a:srgbClr val="FFFFFF"/>
                </a:solidFill>
                <a:latin typeface="Arial MT"/>
                <a:cs typeface="Arial MT"/>
              </a:rPr>
              <a:t>U</a:t>
            </a:r>
            <a:r>
              <a:rPr sz="1600" dirty="0">
                <a:solidFill>
                  <a:srgbClr val="FFFFFF"/>
                </a:solidFill>
                <a:latin typeface="Arial MT"/>
                <a:cs typeface="Arial MT"/>
              </a:rPr>
              <a:t>TIFYI</a:t>
            </a:r>
            <a:r>
              <a:rPr sz="1600" spc="-10" dirty="0">
                <a:solidFill>
                  <a:srgbClr val="FFFFFF"/>
                </a:solidFill>
                <a:latin typeface="Arial MT"/>
                <a:cs typeface="Arial MT"/>
              </a:rPr>
              <a:t>N</a:t>
            </a:r>
            <a:r>
              <a:rPr sz="1600" dirty="0">
                <a:solidFill>
                  <a:srgbClr val="FFFFFF"/>
                </a:solidFill>
                <a:latin typeface="Arial MT"/>
                <a:cs typeface="Arial MT"/>
              </a:rPr>
              <a:t>G</a:t>
            </a:r>
            <a:endParaRPr sz="1600">
              <a:latin typeface="Arial MT"/>
              <a:cs typeface="Arial MT"/>
            </a:endParaRPr>
          </a:p>
        </p:txBody>
      </p:sp>
      <p:sp>
        <p:nvSpPr>
          <p:cNvPr id="6" name="object 6"/>
          <p:cNvSpPr txBox="1">
            <a:spLocks noGrp="1"/>
          </p:cNvSpPr>
          <p:nvPr>
            <p:ph type="title"/>
          </p:nvPr>
        </p:nvSpPr>
        <p:spPr>
          <a:prstGeom prst="rect">
            <a:avLst/>
          </a:prstGeom>
        </p:spPr>
        <p:txBody>
          <a:bodyPr vert="horz" wrap="square" lIns="0" tIns="12700" rIns="0" bIns="0" rtlCol="0">
            <a:spAutoFit/>
          </a:bodyPr>
          <a:lstStyle/>
          <a:p>
            <a:pPr marL="17145">
              <a:lnSpc>
                <a:spcPct val="100000"/>
              </a:lnSpc>
              <a:spcBef>
                <a:spcPts val="100"/>
              </a:spcBef>
            </a:pPr>
            <a:r>
              <a:rPr dirty="0"/>
              <a:t>Upi</a:t>
            </a:r>
            <a:r>
              <a:rPr dirty="0">
                <a:latin typeface="Arial"/>
                <a:cs typeface="Arial"/>
              </a:rPr>
              <a:t>ę</a:t>
            </a:r>
            <a:r>
              <a:rPr dirty="0"/>
              <a:t>kszanie i</a:t>
            </a:r>
            <a:r>
              <a:rPr spc="-15" dirty="0"/>
              <a:t> </a:t>
            </a:r>
            <a:r>
              <a:rPr spc="-5" dirty="0"/>
              <a:t>przeciwdzia</a:t>
            </a:r>
            <a:r>
              <a:rPr spc="-5" dirty="0">
                <a:latin typeface="Arial"/>
                <a:cs typeface="Arial"/>
              </a:rPr>
              <a:t>ł</a:t>
            </a:r>
            <a:r>
              <a:rPr spc="-5" dirty="0"/>
              <a:t>anie</a:t>
            </a:r>
            <a:r>
              <a:rPr dirty="0"/>
              <a:t> starzeniu</a:t>
            </a:r>
            <a:r>
              <a:rPr spc="-10" dirty="0"/>
              <a:t> </a:t>
            </a:r>
            <a:r>
              <a:rPr spc="-5" dirty="0"/>
              <a:t>si</a:t>
            </a:r>
            <a:r>
              <a:rPr spc="-5" dirty="0">
                <a:latin typeface="Arial"/>
                <a:cs typeface="Arial"/>
              </a:rPr>
              <a:t>ę</a:t>
            </a:r>
          </a:p>
        </p:txBody>
      </p:sp>
      <p:sp>
        <p:nvSpPr>
          <p:cNvPr id="7" name="object 7"/>
          <p:cNvSpPr txBox="1"/>
          <p:nvPr/>
        </p:nvSpPr>
        <p:spPr>
          <a:xfrm>
            <a:off x="2223135" y="2071115"/>
            <a:ext cx="4736465" cy="269240"/>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C00000"/>
                </a:solidFill>
                <a:latin typeface="Arial"/>
                <a:cs typeface="Arial"/>
              </a:rPr>
              <a:t>(</a:t>
            </a:r>
            <a:r>
              <a:rPr sz="1600" b="1" spc="-5" dirty="0">
                <a:solidFill>
                  <a:srgbClr val="C00000"/>
                </a:solidFill>
                <a:latin typeface="Arial"/>
                <a:cs typeface="Arial"/>
              </a:rPr>
              <a:t> 2</a:t>
            </a:r>
            <a:r>
              <a:rPr sz="1600" b="1" spc="10" dirty="0">
                <a:solidFill>
                  <a:srgbClr val="C00000"/>
                </a:solidFill>
                <a:latin typeface="Arial"/>
                <a:cs typeface="Arial"/>
              </a:rPr>
              <a:t> </a:t>
            </a:r>
            <a:r>
              <a:rPr sz="1600" b="1" dirty="0">
                <a:solidFill>
                  <a:srgbClr val="C00000"/>
                </a:solidFill>
                <a:latin typeface="Arial"/>
                <a:cs typeface="Arial"/>
              </a:rPr>
              <a:t>) </a:t>
            </a:r>
            <a:r>
              <a:rPr sz="1600" dirty="0">
                <a:solidFill>
                  <a:srgbClr val="333333"/>
                </a:solidFill>
                <a:latin typeface="Arial MT"/>
                <a:cs typeface="Arial MT"/>
              </a:rPr>
              <a:t>Skóra</a:t>
            </a:r>
            <a:r>
              <a:rPr sz="1600" spc="10" dirty="0">
                <a:solidFill>
                  <a:srgbClr val="333333"/>
                </a:solidFill>
                <a:latin typeface="Arial MT"/>
                <a:cs typeface="Arial MT"/>
              </a:rPr>
              <a:t> </a:t>
            </a:r>
            <a:r>
              <a:rPr sz="1600" spc="-10" dirty="0">
                <a:solidFill>
                  <a:srgbClr val="333333"/>
                </a:solidFill>
                <a:latin typeface="Arial MT"/>
                <a:cs typeface="Arial MT"/>
              </a:rPr>
              <a:t>staje</a:t>
            </a:r>
            <a:r>
              <a:rPr sz="1600" spc="15" dirty="0">
                <a:solidFill>
                  <a:srgbClr val="333333"/>
                </a:solidFill>
                <a:latin typeface="Arial MT"/>
                <a:cs typeface="Arial MT"/>
              </a:rPr>
              <a:t> </a:t>
            </a:r>
            <a:r>
              <a:rPr sz="1600" spc="-250" dirty="0">
                <a:solidFill>
                  <a:srgbClr val="333333"/>
                </a:solidFill>
                <a:latin typeface="Arial MT"/>
                <a:cs typeface="Arial MT"/>
              </a:rPr>
              <a:t>się</a:t>
            </a:r>
            <a:r>
              <a:rPr sz="1600" spc="10" dirty="0">
                <a:solidFill>
                  <a:srgbClr val="333333"/>
                </a:solidFill>
                <a:latin typeface="Arial MT"/>
                <a:cs typeface="Arial MT"/>
              </a:rPr>
              <a:t> </a:t>
            </a:r>
            <a:r>
              <a:rPr sz="1600" spc="-5" dirty="0">
                <a:solidFill>
                  <a:srgbClr val="333333"/>
                </a:solidFill>
                <a:latin typeface="Arial MT"/>
                <a:cs typeface="Arial MT"/>
              </a:rPr>
              <a:t>bardziej promienna</a:t>
            </a:r>
            <a:r>
              <a:rPr sz="1600" spc="10" dirty="0">
                <a:solidFill>
                  <a:srgbClr val="333333"/>
                </a:solidFill>
                <a:latin typeface="Arial MT"/>
                <a:cs typeface="Arial MT"/>
              </a:rPr>
              <a:t> </a:t>
            </a:r>
            <a:r>
              <a:rPr sz="1600" dirty="0">
                <a:solidFill>
                  <a:srgbClr val="333333"/>
                </a:solidFill>
                <a:latin typeface="Arial MT"/>
                <a:cs typeface="Arial MT"/>
              </a:rPr>
              <a:t>i</a:t>
            </a:r>
            <a:r>
              <a:rPr sz="1600" spc="-25" dirty="0">
                <a:solidFill>
                  <a:srgbClr val="333333"/>
                </a:solidFill>
                <a:latin typeface="Arial MT"/>
                <a:cs typeface="Arial MT"/>
              </a:rPr>
              <a:t> </a:t>
            </a:r>
            <a:r>
              <a:rPr sz="1600" spc="-5" dirty="0">
                <a:solidFill>
                  <a:srgbClr val="333333"/>
                </a:solidFill>
                <a:latin typeface="Arial MT"/>
                <a:cs typeface="Arial MT"/>
              </a:rPr>
              <a:t>elastyczna.</a:t>
            </a:r>
            <a:endParaRPr sz="1600">
              <a:latin typeface="Arial MT"/>
              <a:cs typeface="Arial MT"/>
            </a:endParaRPr>
          </a:p>
        </p:txBody>
      </p:sp>
      <p:sp>
        <p:nvSpPr>
          <p:cNvPr id="8" name="object 8"/>
          <p:cNvSpPr txBox="1"/>
          <p:nvPr/>
        </p:nvSpPr>
        <p:spPr>
          <a:xfrm>
            <a:off x="2219960" y="2553970"/>
            <a:ext cx="5843270" cy="1007968"/>
          </a:xfrm>
          <a:prstGeom prst="rect">
            <a:avLst/>
          </a:prstGeom>
        </p:spPr>
        <p:txBody>
          <a:bodyPr vert="horz" wrap="square" lIns="0" tIns="12700" rIns="0" bIns="0" rtlCol="0">
            <a:spAutoFit/>
          </a:bodyPr>
          <a:lstStyle/>
          <a:p>
            <a:pPr marL="15875">
              <a:lnSpc>
                <a:spcPct val="100000"/>
              </a:lnSpc>
              <a:spcBef>
                <a:spcPts val="100"/>
              </a:spcBef>
            </a:pPr>
            <a:r>
              <a:rPr sz="1600" b="1" dirty="0">
                <a:solidFill>
                  <a:srgbClr val="C00000"/>
                </a:solidFill>
                <a:latin typeface="Arial"/>
                <a:cs typeface="Arial"/>
              </a:rPr>
              <a:t>(</a:t>
            </a:r>
            <a:r>
              <a:rPr sz="1600" b="1" spc="-5" dirty="0">
                <a:solidFill>
                  <a:srgbClr val="C00000"/>
                </a:solidFill>
                <a:latin typeface="Arial"/>
                <a:cs typeface="Arial"/>
              </a:rPr>
              <a:t> 3</a:t>
            </a:r>
            <a:r>
              <a:rPr sz="1600" b="1" spc="10" dirty="0">
                <a:solidFill>
                  <a:srgbClr val="C00000"/>
                </a:solidFill>
                <a:latin typeface="Arial"/>
                <a:cs typeface="Arial"/>
              </a:rPr>
              <a:t> </a:t>
            </a:r>
            <a:r>
              <a:rPr sz="1600" b="1" dirty="0">
                <a:solidFill>
                  <a:srgbClr val="C00000"/>
                </a:solidFill>
                <a:latin typeface="Arial"/>
                <a:cs typeface="Arial"/>
              </a:rPr>
              <a:t>) </a:t>
            </a:r>
            <a:r>
              <a:rPr sz="1600" spc="5" dirty="0">
                <a:solidFill>
                  <a:srgbClr val="333333"/>
                </a:solidFill>
                <a:latin typeface="Arial MT"/>
                <a:cs typeface="Arial MT"/>
              </a:rPr>
              <a:t>S</a:t>
            </a:r>
            <a:r>
              <a:rPr sz="1600" dirty="0">
                <a:solidFill>
                  <a:srgbClr val="333333"/>
                </a:solidFill>
                <a:latin typeface="Arial MT"/>
                <a:cs typeface="Arial MT"/>
              </a:rPr>
              <a:t>k</a:t>
            </a:r>
            <a:r>
              <a:rPr sz="1600" spc="5" dirty="0">
                <a:solidFill>
                  <a:srgbClr val="333333"/>
                </a:solidFill>
                <a:latin typeface="Arial MT"/>
                <a:cs typeface="Arial MT"/>
              </a:rPr>
              <a:t>ó</a:t>
            </a:r>
            <a:r>
              <a:rPr sz="1600" spc="-10" dirty="0">
                <a:solidFill>
                  <a:srgbClr val="333333"/>
                </a:solidFill>
                <a:latin typeface="Arial MT"/>
                <a:cs typeface="Arial MT"/>
              </a:rPr>
              <a:t>r</a:t>
            </a:r>
            <a:r>
              <a:rPr sz="1600" dirty="0">
                <a:solidFill>
                  <a:srgbClr val="333333"/>
                </a:solidFill>
                <a:latin typeface="Arial MT"/>
                <a:cs typeface="Arial MT"/>
              </a:rPr>
              <a:t>a</a:t>
            </a:r>
            <a:r>
              <a:rPr sz="1600" spc="10" dirty="0">
                <a:solidFill>
                  <a:srgbClr val="333333"/>
                </a:solidFill>
                <a:latin typeface="Arial MT"/>
                <a:cs typeface="Arial MT"/>
              </a:rPr>
              <a:t> </a:t>
            </a:r>
            <a:r>
              <a:rPr sz="1600" spc="-30" dirty="0">
                <a:solidFill>
                  <a:srgbClr val="333333"/>
                </a:solidFill>
                <a:latin typeface="Arial MT"/>
                <a:cs typeface="Arial MT"/>
              </a:rPr>
              <a:t>s</a:t>
            </a:r>
            <a:r>
              <a:rPr sz="1600" dirty="0">
                <a:solidFill>
                  <a:srgbClr val="333333"/>
                </a:solidFill>
                <a:latin typeface="Arial MT"/>
                <a:cs typeface="Arial MT"/>
              </a:rPr>
              <a:t>t</a:t>
            </a:r>
            <a:r>
              <a:rPr sz="1600" spc="5" dirty="0">
                <a:solidFill>
                  <a:srgbClr val="333333"/>
                </a:solidFill>
                <a:latin typeface="Arial MT"/>
                <a:cs typeface="Arial MT"/>
              </a:rPr>
              <a:t>a</a:t>
            </a:r>
            <a:r>
              <a:rPr sz="1600" spc="-10" dirty="0">
                <a:solidFill>
                  <a:srgbClr val="333333"/>
                </a:solidFill>
                <a:latin typeface="Arial MT"/>
                <a:cs typeface="Arial MT"/>
              </a:rPr>
              <a:t>j</a:t>
            </a:r>
            <a:r>
              <a:rPr sz="1600" dirty="0">
                <a:solidFill>
                  <a:srgbClr val="333333"/>
                </a:solidFill>
                <a:latin typeface="Arial MT"/>
                <a:cs typeface="Arial MT"/>
              </a:rPr>
              <a:t>e</a:t>
            </a:r>
            <a:r>
              <a:rPr sz="1600" spc="10" dirty="0">
                <a:solidFill>
                  <a:srgbClr val="333333"/>
                </a:solidFill>
                <a:latin typeface="Arial MT"/>
                <a:cs typeface="Arial MT"/>
              </a:rPr>
              <a:t> </a:t>
            </a:r>
            <a:r>
              <a:rPr sz="1600" dirty="0" err="1">
                <a:solidFill>
                  <a:srgbClr val="333333"/>
                </a:solidFill>
                <a:latin typeface="Arial MT"/>
                <a:cs typeface="Arial MT"/>
              </a:rPr>
              <a:t>s</a:t>
            </a:r>
            <a:r>
              <a:rPr sz="1600" spc="-35" dirty="0" err="1">
                <a:solidFill>
                  <a:srgbClr val="333333"/>
                </a:solidFill>
                <a:latin typeface="Arial MT"/>
                <a:cs typeface="Arial MT"/>
              </a:rPr>
              <a:t>i</a:t>
            </a:r>
            <a:r>
              <a:rPr sz="1600" spc="-715" dirty="0" err="1">
                <a:solidFill>
                  <a:srgbClr val="333333"/>
                </a:solidFill>
                <a:latin typeface="Arial MT"/>
                <a:cs typeface="Arial MT"/>
              </a:rPr>
              <a:t>ę</a:t>
            </a:r>
            <a:r>
              <a:rPr sz="1600" spc="25" dirty="0">
                <a:solidFill>
                  <a:srgbClr val="333333"/>
                </a:solidFill>
                <a:latin typeface="Arial MT"/>
                <a:cs typeface="Arial MT"/>
              </a:rPr>
              <a:t> </a:t>
            </a:r>
            <a:r>
              <a:rPr lang="en-US" sz="1600" spc="25" dirty="0">
                <a:solidFill>
                  <a:srgbClr val="333333"/>
                </a:solidFill>
                <a:latin typeface="Arial MT"/>
                <a:cs typeface="Arial MT"/>
              </a:rPr>
              <a:t> </a:t>
            </a:r>
            <a:r>
              <a:rPr sz="1600" spc="-10" dirty="0" err="1">
                <a:solidFill>
                  <a:srgbClr val="333333"/>
                </a:solidFill>
                <a:latin typeface="Arial MT"/>
                <a:cs typeface="Arial MT"/>
              </a:rPr>
              <a:t>j</a:t>
            </a:r>
            <a:r>
              <a:rPr sz="1600" spc="5" dirty="0" err="1">
                <a:solidFill>
                  <a:srgbClr val="333333"/>
                </a:solidFill>
                <a:latin typeface="Arial MT"/>
                <a:cs typeface="Arial MT"/>
              </a:rPr>
              <a:t>a</a:t>
            </a:r>
            <a:r>
              <a:rPr sz="1600" spc="-515" dirty="0" err="1">
                <a:solidFill>
                  <a:srgbClr val="333333"/>
                </a:solidFill>
                <a:latin typeface="Arial MT"/>
                <a:cs typeface="Arial MT"/>
              </a:rPr>
              <a:t>ś</a:t>
            </a:r>
            <a:r>
              <a:rPr sz="1600" spc="-285" dirty="0" err="1">
                <a:solidFill>
                  <a:srgbClr val="333333"/>
                </a:solidFill>
                <a:latin typeface="Arial MT"/>
                <a:cs typeface="Arial MT"/>
              </a:rPr>
              <a:t>n</a:t>
            </a:r>
            <a:r>
              <a:rPr sz="1600" spc="-35" dirty="0" err="1">
                <a:solidFill>
                  <a:srgbClr val="333333"/>
                </a:solidFill>
                <a:latin typeface="Arial MT"/>
                <a:cs typeface="Arial MT"/>
              </a:rPr>
              <a:t>i</a:t>
            </a:r>
            <a:r>
              <a:rPr sz="1600" spc="5" dirty="0" err="1">
                <a:solidFill>
                  <a:srgbClr val="333333"/>
                </a:solidFill>
                <a:latin typeface="Arial MT"/>
                <a:cs typeface="Arial MT"/>
              </a:rPr>
              <a:t>e</a:t>
            </a:r>
            <a:r>
              <a:rPr sz="1600" spc="-10" dirty="0" err="1">
                <a:solidFill>
                  <a:srgbClr val="333333"/>
                </a:solidFill>
                <a:latin typeface="Arial MT"/>
                <a:cs typeface="Arial MT"/>
              </a:rPr>
              <a:t>j</a:t>
            </a:r>
            <a:r>
              <a:rPr sz="1600" dirty="0" err="1">
                <a:solidFill>
                  <a:srgbClr val="333333"/>
                </a:solidFill>
                <a:latin typeface="Arial MT"/>
                <a:cs typeface="Arial MT"/>
              </a:rPr>
              <a:t>sz</a:t>
            </a:r>
            <a:r>
              <a:rPr sz="1600" spc="5" dirty="0" err="1">
                <a:solidFill>
                  <a:srgbClr val="333333"/>
                </a:solidFill>
                <a:latin typeface="Arial MT"/>
                <a:cs typeface="Arial MT"/>
              </a:rPr>
              <a:t>a</a:t>
            </a:r>
            <a:r>
              <a:rPr sz="1600" dirty="0">
                <a:solidFill>
                  <a:srgbClr val="333333"/>
                </a:solidFill>
                <a:latin typeface="Arial MT"/>
                <a:cs typeface="Arial MT"/>
              </a:rPr>
              <a:t>,</a:t>
            </a:r>
            <a:r>
              <a:rPr sz="1600" spc="-20" dirty="0">
                <a:solidFill>
                  <a:srgbClr val="333333"/>
                </a:solidFill>
                <a:latin typeface="Arial MT"/>
                <a:cs typeface="Arial MT"/>
              </a:rPr>
              <a:t> </a:t>
            </a:r>
            <a:r>
              <a:rPr sz="1600" spc="5" dirty="0">
                <a:solidFill>
                  <a:srgbClr val="333333"/>
                </a:solidFill>
                <a:latin typeface="Arial MT"/>
                <a:cs typeface="Arial MT"/>
              </a:rPr>
              <a:t>na</a:t>
            </a:r>
            <a:r>
              <a:rPr sz="1600" spc="-10" dirty="0">
                <a:solidFill>
                  <a:srgbClr val="333333"/>
                </a:solidFill>
                <a:latin typeface="Arial MT"/>
                <a:cs typeface="Arial MT"/>
              </a:rPr>
              <a:t>w</a:t>
            </a:r>
            <a:r>
              <a:rPr sz="1600" spc="-35" dirty="0">
                <a:solidFill>
                  <a:srgbClr val="333333"/>
                </a:solidFill>
                <a:latin typeface="Arial MT"/>
                <a:cs typeface="Arial MT"/>
              </a:rPr>
              <a:t>i</a:t>
            </a:r>
            <a:r>
              <a:rPr sz="1600" spc="-10" dirty="0">
                <a:solidFill>
                  <a:srgbClr val="333333"/>
                </a:solidFill>
                <a:latin typeface="Arial MT"/>
                <a:cs typeface="Arial MT"/>
              </a:rPr>
              <a:t>l</a:t>
            </a:r>
            <a:r>
              <a:rPr sz="1600" spc="-515" dirty="0">
                <a:solidFill>
                  <a:srgbClr val="333333"/>
                </a:solidFill>
                <a:latin typeface="Arial MT"/>
                <a:cs typeface="Arial MT"/>
              </a:rPr>
              <a:t>ż</a:t>
            </a:r>
            <a:r>
              <a:rPr sz="1600" spc="-285" dirty="0">
                <a:solidFill>
                  <a:srgbClr val="333333"/>
                </a:solidFill>
                <a:latin typeface="Arial MT"/>
                <a:cs typeface="Arial MT"/>
              </a:rPr>
              <a:t>o</a:t>
            </a:r>
            <a:r>
              <a:rPr sz="1600" spc="5" dirty="0">
                <a:solidFill>
                  <a:srgbClr val="333333"/>
                </a:solidFill>
                <a:latin typeface="Arial MT"/>
                <a:cs typeface="Arial MT"/>
              </a:rPr>
              <a:t>n</a:t>
            </a:r>
            <a:r>
              <a:rPr sz="1600" dirty="0">
                <a:solidFill>
                  <a:srgbClr val="333333"/>
                </a:solidFill>
                <a:latin typeface="Arial MT"/>
                <a:cs typeface="Arial MT"/>
              </a:rPr>
              <a:t>a</a:t>
            </a:r>
            <a:r>
              <a:rPr sz="1600" spc="10" dirty="0">
                <a:solidFill>
                  <a:srgbClr val="333333"/>
                </a:solidFill>
                <a:latin typeface="Arial MT"/>
                <a:cs typeface="Arial MT"/>
              </a:rPr>
              <a:t> </a:t>
            </a:r>
            <a:r>
              <a:rPr sz="1600" dirty="0" err="1">
                <a:solidFill>
                  <a:srgbClr val="333333"/>
                </a:solidFill>
                <a:latin typeface="Arial MT"/>
                <a:cs typeface="Arial MT"/>
              </a:rPr>
              <a:t>i</a:t>
            </a:r>
            <a:r>
              <a:rPr sz="1600" spc="-5" dirty="0">
                <a:solidFill>
                  <a:srgbClr val="333333"/>
                </a:solidFill>
                <a:latin typeface="Arial MT"/>
                <a:cs typeface="Arial MT"/>
              </a:rPr>
              <a:t> </a:t>
            </a:r>
            <a:r>
              <a:rPr sz="1600" spc="-10" dirty="0" err="1">
                <a:solidFill>
                  <a:srgbClr val="333333"/>
                </a:solidFill>
                <a:latin typeface="Arial MT"/>
                <a:cs typeface="Arial MT"/>
              </a:rPr>
              <a:t>r</a:t>
            </a:r>
            <a:r>
              <a:rPr sz="1600" spc="5" dirty="0" err="1">
                <a:solidFill>
                  <a:srgbClr val="333333"/>
                </a:solidFill>
                <a:latin typeface="Arial MT"/>
                <a:cs typeface="Arial MT"/>
              </a:rPr>
              <a:t>ó</a:t>
            </a:r>
            <a:r>
              <a:rPr sz="1600" spc="-830" dirty="0" err="1">
                <a:solidFill>
                  <a:srgbClr val="333333"/>
                </a:solidFill>
                <a:latin typeface="Arial MT"/>
                <a:cs typeface="Arial MT"/>
              </a:rPr>
              <a:t>ż</a:t>
            </a:r>
            <a:r>
              <a:rPr lang="en-US" sz="1600" spc="-830" dirty="0">
                <a:solidFill>
                  <a:srgbClr val="333333"/>
                </a:solidFill>
                <a:latin typeface="Arial MT"/>
                <a:cs typeface="Arial MT"/>
              </a:rPr>
              <a:t> </a:t>
            </a:r>
            <a:r>
              <a:rPr lang="en-US" sz="1600" spc="-10" dirty="0">
                <a:solidFill>
                  <a:srgbClr val="333333"/>
                </a:solidFill>
                <a:latin typeface="Arial MT"/>
                <a:cs typeface="Arial MT"/>
              </a:rPr>
              <a:t> </a:t>
            </a:r>
            <a:r>
              <a:rPr lang="en-US" sz="1600" spc="5" dirty="0">
                <a:solidFill>
                  <a:srgbClr val="333333"/>
                </a:solidFill>
                <a:latin typeface="Arial MT"/>
                <a:cs typeface="Arial MT"/>
              </a:rPr>
              <a:t> </a:t>
            </a:r>
            <a:r>
              <a:rPr lang="en-US" sz="1600" spc="5" dirty="0" err="1">
                <a:solidFill>
                  <a:srgbClr val="333333"/>
                </a:solidFill>
                <a:latin typeface="Arial MT"/>
                <a:cs typeface="Arial MT"/>
              </a:rPr>
              <a:t>owa</a:t>
            </a:r>
            <a:r>
              <a:rPr sz="1600" dirty="0">
                <a:solidFill>
                  <a:srgbClr val="333333"/>
                </a:solidFill>
                <a:latin typeface="Arial MT"/>
                <a:cs typeface="Arial MT"/>
              </a:rPr>
              <a:t>.</a:t>
            </a:r>
            <a:endParaRPr sz="1600" dirty="0">
              <a:latin typeface="Arial MT"/>
              <a:cs typeface="Arial MT"/>
            </a:endParaRPr>
          </a:p>
          <a:p>
            <a:pPr>
              <a:lnSpc>
                <a:spcPct val="100000"/>
              </a:lnSpc>
              <a:spcBef>
                <a:spcPts val="45"/>
              </a:spcBef>
            </a:pPr>
            <a:endParaRPr sz="1700" dirty="0">
              <a:latin typeface="Arial MT"/>
              <a:cs typeface="Arial MT"/>
            </a:endParaRPr>
          </a:p>
          <a:p>
            <a:pPr marL="12700" marR="5080" indent="3175">
              <a:lnSpc>
                <a:spcPts val="1880"/>
              </a:lnSpc>
            </a:pPr>
            <a:r>
              <a:rPr sz="1600" b="1" dirty="0">
                <a:solidFill>
                  <a:srgbClr val="C00000"/>
                </a:solidFill>
                <a:latin typeface="Arial"/>
                <a:cs typeface="Arial"/>
              </a:rPr>
              <a:t>(</a:t>
            </a:r>
            <a:r>
              <a:rPr sz="1600" b="1" spc="-5" dirty="0">
                <a:solidFill>
                  <a:srgbClr val="C00000"/>
                </a:solidFill>
                <a:latin typeface="Arial"/>
                <a:cs typeface="Arial"/>
              </a:rPr>
              <a:t> 4</a:t>
            </a:r>
            <a:r>
              <a:rPr sz="1600" b="1" spc="15" dirty="0">
                <a:solidFill>
                  <a:srgbClr val="C00000"/>
                </a:solidFill>
                <a:latin typeface="Arial"/>
                <a:cs typeface="Arial"/>
              </a:rPr>
              <a:t> </a:t>
            </a:r>
            <a:r>
              <a:rPr sz="1600" b="1" dirty="0">
                <a:solidFill>
                  <a:srgbClr val="C00000"/>
                </a:solidFill>
                <a:latin typeface="Arial"/>
                <a:cs typeface="Arial"/>
              </a:rPr>
              <a:t>)</a:t>
            </a:r>
            <a:r>
              <a:rPr sz="1600" b="1" spc="5" dirty="0">
                <a:solidFill>
                  <a:srgbClr val="C00000"/>
                </a:solidFill>
                <a:latin typeface="Arial"/>
                <a:cs typeface="Arial"/>
              </a:rPr>
              <a:t> </a:t>
            </a:r>
            <a:r>
              <a:rPr sz="1600" spc="-5" dirty="0">
                <a:solidFill>
                  <a:srgbClr val="333333"/>
                </a:solidFill>
                <a:latin typeface="Arial MT"/>
                <a:cs typeface="Arial MT"/>
              </a:rPr>
              <a:t>Detoksykacja,</a:t>
            </a:r>
            <a:r>
              <a:rPr sz="1600" spc="-20" dirty="0">
                <a:solidFill>
                  <a:srgbClr val="333333"/>
                </a:solidFill>
                <a:latin typeface="Arial MT"/>
                <a:cs typeface="Arial MT"/>
              </a:rPr>
              <a:t> </a:t>
            </a:r>
            <a:r>
              <a:rPr sz="1600" spc="-5" dirty="0">
                <a:solidFill>
                  <a:srgbClr val="333333"/>
                </a:solidFill>
                <a:latin typeface="Arial MT"/>
                <a:cs typeface="Arial MT"/>
              </a:rPr>
              <a:t>przyspieszanie </a:t>
            </a:r>
            <a:r>
              <a:rPr sz="1600" dirty="0">
                <a:solidFill>
                  <a:srgbClr val="333333"/>
                </a:solidFill>
                <a:latin typeface="Arial MT"/>
                <a:cs typeface="Arial MT"/>
              </a:rPr>
              <a:t>metabolizmu,</a:t>
            </a:r>
            <a:r>
              <a:rPr sz="1600" spc="-15" dirty="0">
                <a:solidFill>
                  <a:srgbClr val="333333"/>
                </a:solidFill>
                <a:latin typeface="Arial MT"/>
                <a:cs typeface="Arial MT"/>
              </a:rPr>
              <a:t> </a:t>
            </a:r>
            <a:r>
              <a:rPr sz="1600" spc="-5" dirty="0">
                <a:solidFill>
                  <a:srgbClr val="333333"/>
                </a:solidFill>
                <a:latin typeface="Arial MT"/>
                <a:cs typeface="Arial MT"/>
              </a:rPr>
              <a:t>aktywacja</a:t>
            </a:r>
            <a:r>
              <a:rPr sz="1600" spc="10" dirty="0">
                <a:solidFill>
                  <a:srgbClr val="333333"/>
                </a:solidFill>
                <a:latin typeface="Arial MT"/>
                <a:cs typeface="Arial MT"/>
              </a:rPr>
              <a:t> </a:t>
            </a:r>
            <a:r>
              <a:rPr sz="1600" spc="-5" dirty="0">
                <a:solidFill>
                  <a:srgbClr val="333333"/>
                </a:solidFill>
                <a:latin typeface="Arial MT"/>
                <a:cs typeface="Arial MT"/>
              </a:rPr>
              <a:t>krwi</a:t>
            </a:r>
            <a:r>
              <a:rPr sz="1600" dirty="0">
                <a:solidFill>
                  <a:srgbClr val="333333"/>
                </a:solidFill>
                <a:latin typeface="Arial MT"/>
                <a:cs typeface="Arial MT"/>
              </a:rPr>
              <a:t> </a:t>
            </a:r>
            <a:r>
              <a:rPr sz="1600" spc="-5" dirty="0">
                <a:solidFill>
                  <a:srgbClr val="333333"/>
                </a:solidFill>
                <a:latin typeface="Arial MT"/>
                <a:cs typeface="Arial MT"/>
              </a:rPr>
              <a:t>i </a:t>
            </a:r>
            <a:r>
              <a:rPr sz="1600" spc="-430" dirty="0">
                <a:solidFill>
                  <a:srgbClr val="333333"/>
                </a:solidFill>
                <a:latin typeface="Arial MT"/>
                <a:cs typeface="Arial MT"/>
              </a:rPr>
              <a:t> </a:t>
            </a:r>
            <a:r>
              <a:rPr sz="1600" spc="-5" dirty="0">
                <a:solidFill>
                  <a:srgbClr val="333333"/>
                </a:solidFill>
                <a:latin typeface="Arial MT"/>
                <a:cs typeface="Arial MT"/>
              </a:rPr>
              <a:t>komórek,</a:t>
            </a:r>
            <a:r>
              <a:rPr sz="1600" spc="5" dirty="0">
                <a:solidFill>
                  <a:srgbClr val="333333"/>
                </a:solidFill>
                <a:latin typeface="Arial MT"/>
                <a:cs typeface="Arial MT"/>
              </a:rPr>
              <a:t> </a:t>
            </a:r>
            <a:r>
              <a:rPr sz="1600" spc="-5" dirty="0">
                <a:solidFill>
                  <a:srgbClr val="333333"/>
                </a:solidFill>
                <a:latin typeface="Arial MT"/>
                <a:cs typeface="Arial MT"/>
              </a:rPr>
              <a:t>regulacja</a:t>
            </a:r>
            <a:r>
              <a:rPr sz="1600" spc="-15" dirty="0">
                <a:solidFill>
                  <a:srgbClr val="333333"/>
                </a:solidFill>
                <a:latin typeface="Arial MT"/>
                <a:cs typeface="Arial MT"/>
              </a:rPr>
              <a:t> </a:t>
            </a:r>
            <a:r>
              <a:rPr sz="1600" spc="-5" dirty="0">
                <a:solidFill>
                  <a:srgbClr val="333333"/>
                </a:solidFill>
                <a:latin typeface="Arial MT"/>
                <a:cs typeface="Arial MT"/>
              </a:rPr>
              <a:t>organizmu</a:t>
            </a:r>
            <a:r>
              <a:rPr sz="1600" spc="10" dirty="0">
                <a:solidFill>
                  <a:srgbClr val="333333"/>
                </a:solidFill>
                <a:latin typeface="Arial MT"/>
                <a:cs typeface="Arial MT"/>
              </a:rPr>
              <a:t> </a:t>
            </a:r>
            <a:r>
              <a:rPr sz="1600" spc="-10" dirty="0">
                <a:solidFill>
                  <a:srgbClr val="333333"/>
                </a:solidFill>
                <a:latin typeface="Arial MT"/>
                <a:cs typeface="Arial MT"/>
              </a:rPr>
              <a:t>od</a:t>
            </a:r>
            <a:r>
              <a:rPr sz="1600" spc="10" dirty="0">
                <a:solidFill>
                  <a:srgbClr val="333333"/>
                </a:solidFill>
                <a:latin typeface="Arial MT"/>
                <a:cs typeface="Arial MT"/>
              </a:rPr>
              <a:t> </a:t>
            </a:r>
            <a:r>
              <a:rPr sz="1600" spc="-95" dirty="0">
                <a:solidFill>
                  <a:srgbClr val="333333"/>
                </a:solidFill>
                <a:latin typeface="Arial MT"/>
                <a:cs typeface="Arial MT"/>
              </a:rPr>
              <a:t>wewnątrz</a:t>
            </a:r>
            <a:r>
              <a:rPr sz="1600" spc="-20" dirty="0">
                <a:solidFill>
                  <a:srgbClr val="333333"/>
                </a:solidFill>
                <a:latin typeface="Arial MT"/>
                <a:cs typeface="Arial MT"/>
              </a:rPr>
              <a:t> </a:t>
            </a:r>
            <a:r>
              <a:rPr sz="1600" dirty="0">
                <a:solidFill>
                  <a:srgbClr val="333333"/>
                </a:solidFill>
                <a:latin typeface="Arial MT"/>
                <a:cs typeface="Arial MT"/>
              </a:rPr>
              <a:t>na</a:t>
            </a:r>
            <a:r>
              <a:rPr sz="1600" spc="10" dirty="0">
                <a:solidFill>
                  <a:srgbClr val="333333"/>
                </a:solidFill>
                <a:latin typeface="Arial MT"/>
                <a:cs typeface="Arial MT"/>
              </a:rPr>
              <a:t> </a:t>
            </a:r>
            <a:r>
              <a:rPr sz="1600" spc="-85" dirty="0">
                <a:solidFill>
                  <a:srgbClr val="333333"/>
                </a:solidFill>
                <a:latin typeface="Arial MT"/>
                <a:cs typeface="Arial MT"/>
              </a:rPr>
              <a:t>zewnątrz.</a:t>
            </a:r>
            <a:endParaRPr sz="1600" dirty="0">
              <a:latin typeface="Arial MT"/>
              <a:cs typeface="Arial MT"/>
            </a:endParaRPr>
          </a:p>
        </p:txBody>
      </p:sp>
      <p:pic>
        <p:nvPicPr>
          <p:cNvPr id="9" name="object 9"/>
          <p:cNvPicPr/>
          <p:nvPr/>
        </p:nvPicPr>
        <p:blipFill>
          <a:blip r:embed="rId3" cstate="print"/>
          <a:stretch>
            <a:fillRect/>
          </a:stretch>
        </p:blipFill>
        <p:spPr>
          <a:xfrm>
            <a:off x="1084580" y="3769893"/>
            <a:ext cx="3248024" cy="2735961"/>
          </a:xfrm>
          <a:prstGeom prst="rect">
            <a:avLst/>
          </a:prstGeom>
        </p:spPr>
      </p:pic>
      <p:pic>
        <p:nvPicPr>
          <p:cNvPr id="10" name="object 10"/>
          <p:cNvPicPr/>
          <p:nvPr/>
        </p:nvPicPr>
        <p:blipFill>
          <a:blip r:embed="rId4" cstate="print"/>
          <a:stretch>
            <a:fillRect/>
          </a:stretch>
        </p:blipFill>
        <p:spPr>
          <a:xfrm>
            <a:off x="8737600" y="1212850"/>
            <a:ext cx="2865120" cy="2258822"/>
          </a:xfrm>
          <a:prstGeom prst="rect">
            <a:avLst/>
          </a:prstGeom>
        </p:spPr>
      </p:pic>
      <p:pic>
        <p:nvPicPr>
          <p:cNvPr id="11" name="object 11"/>
          <p:cNvPicPr/>
          <p:nvPr/>
        </p:nvPicPr>
        <p:blipFill>
          <a:blip r:embed="rId5" cstate="print"/>
          <a:stretch>
            <a:fillRect/>
          </a:stretch>
        </p:blipFill>
        <p:spPr>
          <a:xfrm>
            <a:off x="9679940" y="0"/>
            <a:ext cx="2511425" cy="1104646"/>
          </a:xfrm>
          <a:prstGeom prst="rect">
            <a:avLst/>
          </a:prstGeom>
        </p:spPr>
      </p:pic>
      <p:sp>
        <p:nvSpPr>
          <p:cNvPr id="12" name="object 12"/>
          <p:cNvSpPr txBox="1"/>
          <p:nvPr/>
        </p:nvSpPr>
        <p:spPr>
          <a:xfrm>
            <a:off x="2219960" y="1349692"/>
            <a:ext cx="4840605" cy="511809"/>
          </a:xfrm>
          <a:prstGeom prst="rect">
            <a:avLst/>
          </a:prstGeom>
        </p:spPr>
        <p:txBody>
          <a:bodyPr vert="horz" wrap="square" lIns="0" tIns="22860" rIns="0" bIns="0" rtlCol="0">
            <a:spAutoFit/>
          </a:bodyPr>
          <a:lstStyle/>
          <a:p>
            <a:pPr marL="15875" marR="5080" indent="-3175">
              <a:lnSpc>
                <a:spcPts val="1900"/>
              </a:lnSpc>
              <a:spcBef>
                <a:spcPts val="180"/>
              </a:spcBef>
            </a:pPr>
            <a:r>
              <a:rPr sz="1600" b="1" dirty="0">
                <a:solidFill>
                  <a:srgbClr val="C00000"/>
                </a:solidFill>
                <a:latin typeface="Arial"/>
                <a:cs typeface="Arial"/>
              </a:rPr>
              <a:t>( </a:t>
            </a:r>
            <a:r>
              <a:rPr sz="1600" b="1" spc="-5" dirty="0">
                <a:solidFill>
                  <a:srgbClr val="C00000"/>
                </a:solidFill>
                <a:latin typeface="Arial"/>
                <a:cs typeface="Arial"/>
              </a:rPr>
              <a:t>1 </a:t>
            </a:r>
            <a:r>
              <a:rPr sz="1600" b="1" dirty="0">
                <a:solidFill>
                  <a:srgbClr val="C00000"/>
                </a:solidFill>
                <a:latin typeface="Arial"/>
                <a:cs typeface="Arial"/>
              </a:rPr>
              <a:t>) </a:t>
            </a:r>
            <a:r>
              <a:rPr sz="1600" spc="-5" dirty="0">
                <a:solidFill>
                  <a:srgbClr val="333333"/>
                </a:solidFill>
                <a:latin typeface="Arial MT"/>
                <a:cs typeface="Arial MT"/>
              </a:rPr>
              <a:t>Usuwa </a:t>
            </a:r>
            <a:r>
              <a:rPr sz="1600" dirty="0">
                <a:solidFill>
                  <a:srgbClr val="333333"/>
                </a:solidFill>
                <a:latin typeface="Arial MT"/>
                <a:cs typeface="Arial MT"/>
              </a:rPr>
              <a:t>piegi i </a:t>
            </a:r>
            <a:r>
              <a:rPr sz="1600" spc="-5" dirty="0">
                <a:solidFill>
                  <a:srgbClr val="333333"/>
                </a:solidFill>
                <a:latin typeface="Arial MT"/>
                <a:cs typeface="Arial MT"/>
              </a:rPr>
              <a:t>zmarszczki, </a:t>
            </a:r>
            <a:r>
              <a:rPr sz="1600" spc="-5" dirty="0" err="1">
                <a:solidFill>
                  <a:srgbClr val="333333"/>
                </a:solidFill>
                <a:latin typeface="Arial MT"/>
                <a:cs typeface="Arial MT"/>
              </a:rPr>
              <a:t>eliminuje</a:t>
            </a:r>
            <a:r>
              <a:rPr sz="1600" spc="-5" dirty="0">
                <a:solidFill>
                  <a:srgbClr val="333333"/>
                </a:solidFill>
                <a:latin typeface="Arial MT"/>
                <a:cs typeface="Arial MT"/>
              </a:rPr>
              <a:t> </a:t>
            </a:r>
            <a:r>
              <a:rPr sz="1600" dirty="0" err="1">
                <a:solidFill>
                  <a:srgbClr val="333333"/>
                </a:solidFill>
                <a:latin typeface="Arial MT"/>
                <a:cs typeface="Arial MT"/>
              </a:rPr>
              <a:t>cie</a:t>
            </a:r>
            <a:r>
              <a:rPr lang="en-US" sz="1600" dirty="0" err="1">
                <a:solidFill>
                  <a:srgbClr val="333333"/>
                </a:solidFill>
                <a:latin typeface="Arial MT"/>
                <a:cs typeface="Arial MT"/>
              </a:rPr>
              <a:t>nie</a:t>
            </a:r>
            <a:r>
              <a:rPr lang="en-US" sz="1600" dirty="0">
                <a:solidFill>
                  <a:srgbClr val="333333"/>
                </a:solidFill>
                <a:latin typeface="Arial MT"/>
                <a:cs typeface="Arial MT"/>
              </a:rPr>
              <a:t> </a:t>
            </a:r>
            <a:r>
              <a:rPr sz="1600" spc="-145" dirty="0">
                <a:solidFill>
                  <a:srgbClr val="333333"/>
                </a:solidFill>
                <a:latin typeface="Arial MT"/>
                <a:cs typeface="Arial MT"/>
              </a:rPr>
              <a:t> </a:t>
            </a:r>
            <a:r>
              <a:rPr sz="1600" spc="-430" dirty="0">
                <a:solidFill>
                  <a:srgbClr val="333333"/>
                </a:solidFill>
                <a:latin typeface="Arial MT"/>
                <a:cs typeface="Arial MT"/>
              </a:rPr>
              <a:t> </a:t>
            </a:r>
            <a:r>
              <a:rPr sz="1600" dirty="0">
                <a:solidFill>
                  <a:srgbClr val="333333"/>
                </a:solidFill>
                <a:latin typeface="Arial MT"/>
                <a:cs typeface="Arial MT"/>
              </a:rPr>
              <a:t>pod</a:t>
            </a:r>
            <a:r>
              <a:rPr sz="1600" spc="-15" dirty="0">
                <a:solidFill>
                  <a:srgbClr val="333333"/>
                </a:solidFill>
                <a:latin typeface="Arial MT"/>
                <a:cs typeface="Arial MT"/>
              </a:rPr>
              <a:t> </a:t>
            </a:r>
            <a:r>
              <a:rPr sz="1600" dirty="0">
                <a:solidFill>
                  <a:srgbClr val="333333"/>
                </a:solidFill>
                <a:latin typeface="Arial MT"/>
                <a:cs typeface="Arial MT"/>
              </a:rPr>
              <a:t>oczami</a:t>
            </a:r>
            <a:r>
              <a:rPr sz="1600" spc="-5" dirty="0">
                <a:solidFill>
                  <a:srgbClr val="333333"/>
                </a:solidFill>
                <a:latin typeface="Arial MT"/>
                <a:cs typeface="Arial MT"/>
              </a:rPr>
              <a:t> i worki pod</a:t>
            </a:r>
            <a:r>
              <a:rPr sz="1600" spc="-10" dirty="0">
                <a:solidFill>
                  <a:srgbClr val="333333"/>
                </a:solidFill>
                <a:latin typeface="Arial MT"/>
                <a:cs typeface="Arial MT"/>
              </a:rPr>
              <a:t> </a:t>
            </a:r>
            <a:r>
              <a:rPr sz="1600" spc="-5" dirty="0">
                <a:solidFill>
                  <a:srgbClr val="333333"/>
                </a:solidFill>
                <a:latin typeface="Arial MT"/>
                <a:cs typeface="Arial MT"/>
              </a:rPr>
              <a:t>oczami.</a:t>
            </a:r>
            <a:endParaRPr sz="1600" dirty="0">
              <a:latin typeface="Arial MT"/>
              <a:cs typeface="Arial MT"/>
            </a:endParaRPr>
          </a:p>
        </p:txBody>
      </p:sp>
      <p:grpSp>
        <p:nvGrpSpPr>
          <p:cNvPr id="13" name="object 13"/>
          <p:cNvGrpSpPr/>
          <p:nvPr/>
        </p:nvGrpSpPr>
        <p:grpSpPr>
          <a:xfrm>
            <a:off x="0" y="0"/>
            <a:ext cx="2312035" cy="3075940"/>
            <a:chOff x="0" y="0"/>
            <a:chExt cx="2312035" cy="3075940"/>
          </a:xfrm>
        </p:grpSpPr>
        <p:pic>
          <p:nvPicPr>
            <p:cNvPr id="14" name="object 14"/>
            <p:cNvPicPr/>
            <p:nvPr/>
          </p:nvPicPr>
          <p:blipFill>
            <a:blip r:embed="rId6" cstate="print"/>
            <a:stretch>
              <a:fillRect/>
            </a:stretch>
          </p:blipFill>
          <p:spPr>
            <a:xfrm>
              <a:off x="0" y="0"/>
              <a:ext cx="2312034" cy="1588770"/>
            </a:xfrm>
            <a:prstGeom prst="rect">
              <a:avLst/>
            </a:prstGeom>
          </p:spPr>
        </p:pic>
        <p:sp>
          <p:nvSpPr>
            <p:cNvPr id="15" name="object 15"/>
            <p:cNvSpPr/>
            <p:nvPr/>
          </p:nvSpPr>
          <p:spPr>
            <a:xfrm>
              <a:off x="417195" y="1411985"/>
              <a:ext cx="1703705" cy="1663700"/>
            </a:xfrm>
            <a:custGeom>
              <a:avLst/>
              <a:gdLst/>
              <a:ahLst/>
              <a:cxnLst/>
              <a:rect l="l" t="t" r="r" b="b"/>
              <a:pathLst>
                <a:path w="1703705" h="1663700">
                  <a:moveTo>
                    <a:pt x="1703705" y="831850"/>
                  </a:moveTo>
                  <a:lnTo>
                    <a:pt x="1702346" y="784656"/>
                  </a:lnTo>
                  <a:lnTo>
                    <a:pt x="1698358" y="738149"/>
                  </a:lnTo>
                  <a:lnTo>
                    <a:pt x="1691779" y="692404"/>
                  </a:lnTo>
                  <a:lnTo>
                    <a:pt x="1682699" y="647484"/>
                  </a:lnTo>
                  <a:lnTo>
                    <a:pt x="1671180" y="603465"/>
                  </a:lnTo>
                  <a:lnTo>
                    <a:pt x="1657311" y="560425"/>
                  </a:lnTo>
                  <a:lnTo>
                    <a:pt x="1641144" y="518414"/>
                  </a:lnTo>
                  <a:lnTo>
                    <a:pt x="1622767" y="477520"/>
                  </a:lnTo>
                  <a:lnTo>
                    <a:pt x="1602244" y="437819"/>
                  </a:lnTo>
                  <a:lnTo>
                    <a:pt x="1579638" y="399351"/>
                  </a:lnTo>
                  <a:lnTo>
                    <a:pt x="1555038" y="362216"/>
                  </a:lnTo>
                  <a:lnTo>
                    <a:pt x="1528508" y="326478"/>
                  </a:lnTo>
                  <a:lnTo>
                    <a:pt x="1500111" y="292201"/>
                  </a:lnTo>
                  <a:lnTo>
                    <a:pt x="1469936" y="259448"/>
                  </a:lnTo>
                  <a:lnTo>
                    <a:pt x="1438046" y="228307"/>
                  </a:lnTo>
                  <a:lnTo>
                    <a:pt x="1404505" y="198831"/>
                  </a:lnTo>
                  <a:lnTo>
                    <a:pt x="1369402" y="171107"/>
                  </a:lnTo>
                  <a:lnTo>
                    <a:pt x="1332801" y="145199"/>
                  </a:lnTo>
                  <a:lnTo>
                    <a:pt x="1294777" y="121170"/>
                  </a:lnTo>
                  <a:lnTo>
                    <a:pt x="1255395" y="99098"/>
                  </a:lnTo>
                  <a:lnTo>
                    <a:pt x="1214729" y="79044"/>
                  </a:lnTo>
                  <a:lnTo>
                    <a:pt x="1172845" y="61099"/>
                  </a:lnTo>
                  <a:lnTo>
                    <a:pt x="1129830" y="45313"/>
                  </a:lnTo>
                  <a:lnTo>
                    <a:pt x="1085748" y="31762"/>
                  </a:lnTo>
                  <a:lnTo>
                    <a:pt x="1040676" y="20510"/>
                  </a:lnTo>
                  <a:lnTo>
                    <a:pt x="994676" y="11645"/>
                  </a:lnTo>
                  <a:lnTo>
                    <a:pt x="947813" y="5232"/>
                  </a:lnTo>
                  <a:lnTo>
                    <a:pt x="900188" y="1320"/>
                  </a:lnTo>
                  <a:lnTo>
                    <a:pt x="851852" y="0"/>
                  </a:lnTo>
                  <a:lnTo>
                    <a:pt x="803503" y="1320"/>
                  </a:lnTo>
                  <a:lnTo>
                    <a:pt x="755878" y="5232"/>
                  </a:lnTo>
                  <a:lnTo>
                    <a:pt x="709028" y="11645"/>
                  </a:lnTo>
                  <a:lnTo>
                    <a:pt x="663028" y="20510"/>
                  </a:lnTo>
                  <a:lnTo>
                    <a:pt x="617943" y="31762"/>
                  </a:lnTo>
                  <a:lnTo>
                    <a:pt x="573862" y="45313"/>
                  </a:lnTo>
                  <a:lnTo>
                    <a:pt x="530847" y="61099"/>
                  </a:lnTo>
                  <a:lnTo>
                    <a:pt x="488975" y="79044"/>
                  </a:lnTo>
                  <a:lnTo>
                    <a:pt x="448310" y="99098"/>
                  </a:lnTo>
                  <a:lnTo>
                    <a:pt x="408927" y="121170"/>
                  </a:lnTo>
                  <a:lnTo>
                    <a:pt x="370890" y="145199"/>
                  </a:lnTo>
                  <a:lnTo>
                    <a:pt x="334289" y="171107"/>
                  </a:lnTo>
                  <a:lnTo>
                    <a:pt x="299186" y="198831"/>
                  </a:lnTo>
                  <a:lnTo>
                    <a:pt x="265658" y="228307"/>
                  </a:lnTo>
                  <a:lnTo>
                    <a:pt x="233756" y="259448"/>
                  </a:lnTo>
                  <a:lnTo>
                    <a:pt x="203581" y="292201"/>
                  </a:lnTo>
                  <a:lnTo>
                    <a:pt x="175196" y="326478"/>
                  </a:lnTo>
                  <a:lnTo>
                    <a:pt x="148666" y="362216"/>
                  </a:lnTo>
                  <a:lnTo>
                    <a:pt x="124053" y="399351"/>
                  </a:lnTo>
                  <a:lnTo>
                    <a:pt x="101460" y="437819"/>
                  </a:lnTo>
                  <a:lnTo>
                    <a:pt x="80924" y="477520"/>
                  </a:lnTo>
                  <a:lnTo>
                    <a:pt x="62547" y="518414"/>
                  </a:lnTo>
                  <a:lnTo>
                    <a:pt x="46380" y="560425"/>
                  </a:lnTo>
                  <a:lnTo>
                    <a:pt x="32512" y="603465"/>
                  </a:lnTo>
                  <a:lnTo>
                    <a:pt x="20993" y="647484"/>
                  </a:lnTo>
                  <a:lnTo>
                    <a:pt x="11912" y="692404"/>
                  </a:lnTo>
                  <a:lnTo>
                    <a:pt x="5334" y="738149"/>
                  </a:lnTo>
                  <a:lnTo>
                    <a:pt x="1346" y="784656"/>
                  </a:lnTo>
                  <a:lnTo>
                    <a:pt x="0" y="831850"/>
                  </a:lnTo>
                  <a:lnTo>
                    <a:pt x="1346" y="879068"/>
                  </a:lnTo>
                  <a:lnTo>
                    <a:pt x="5334" y="925588"/>
                  </a:lnTo>
                  <a:lnTo>
                    <a:pt x="11912" y="971346"/>
                  </a:lnTo>
                  <a:lnTo>
                    <a:pt x="20993" y="1016266"/>
                  </a:lnTo>
                  <a:lnTo>
                    <a:pt x="32512" y="1060284"/>
                  </a:lnTo>
                  <a:lnTo>
                    <a:pt x="46380" y="1103337"/>
                  </a:lnTo>
                  <a:lnTo>
                    <a:pt x="62547" y="1145349"/>
                  </a:lnTo>
                  <a:lnTo>
                    <a:pt x="80924" y="1186243"/>
                  </a:lnTo>
                  <a:lnTo>
                    <a:pt x="101460" y="1225956"/>
                  </a:lnTo>
                  <a:lnTo>
                    <a:pt x="124053" y="1264412"/>
                  </a:lnTo>
                  <a:lnTo>
                    <a:pt x="148666" y="1301546"/>
                  </a:lnTo>
                  <a:lnTo>
                    <a:pt x="175196" y="1337284"/>
                  </a:lnTo>
                  <a:lnTo>
                    <a:pt x="203581" y="1371574"/>
                  </a:lnTo>
                  <a:lnTo>
                    <a:pt x="233756" y="1404315"/>
                  </a:lnTo>
                  <a:lnTo>
                    <a:pt x="265658" y="1435455"/>
                  </a:lnTo>
                  <a:lnTo>
                    <a:pt x="299186" y="1464919"/>
                  </a:lnTo>
                  <a:lnTo>
                    <a:pt x="334289" y="1492643"/>
                  </a:lnTo>
                  <a:lnTo>
                    <a:pt x="370890" y="1518551"/>
                  </a:lnTo>
                  <a:lnTo>
                    <a:pt x="408927" y="1542567"/>
                  </a:lnTo>
                  <a:lnTo>
                    <a:pt x="448310" y="1564640"/>
                  </a:lnTo>
                  <a:lnTo>
                    <a:pt x="488975" y="1584680"/>
                  </a:lnTo>
                  <a:lnTo>
                    <a:pt x="530847" y="1602625"/>
                  </a:lnTo>
                  <a:lnTo>
                    <a:pt x="573862" y="1618411"/>
                  </a:lnTo>
                  <a:lnTo>
                    <a:pt x="617943" y="1631962"/>
                  </a:lnTo>
                  <a:lnTo>
                    <a:pt x="663028" y="1643202"/>
                  </a:lnTo>
                  <a:lnTo>
                    <a:pt x="709028" y="1652066"/>
                  </a:lnTo>
                  <a:lnTo>
                    <a:pt x="755878" y="1658493"/>
                  </a:lnTo>
                  <a:lnTo>
                    <a:pt x="803503" y="1662391"/>
                  </a:lnTo>
                  <a:lnTo>
                    <a:pt x="851852" y="1663700"/>
                  </a:lnTo>
                  <a:lnTo>
                    <a:pt x="900188" y="1662391"/>
                  </a:lnTo>
                  <a:lnTo>
                    <a:pt x="947813" y="1658493"/>
                  </a:lnTo>
                  <a:lnTo>
                    <a:pt x="994676" y="1652066"/>
                  </a:lnTo>
                  <a:lnTo>
                    <a:pt x="1040676" y="1643202"/>
                  </a:lnTo>
                  <a:lnTo>
                    <a:pt x="1085748" y="1631962"/>
                  </a:lnTo>
                  <a:lnTo>
                    <a:pt x="1129830" y="1618411"/>
                  </a:lnTo>
                  <a:lnTo>
                    <a:pt x="1172845" y="1602625"/>
                  </a:lnTo>
                  <a:lnTo>
                    <a:pt x="1214729" y="1584680"/>
                  </a:lnTo>
                  <a:lnTo>
                    <a:pt x="1255395" y="1564640"/>
                  </a:lnTo>
                  <a:lnTo>
                    <a:pt x="1294777" y="1542567"/>
                  </a:lnTo>
                  <a:lnTo>
                    <a:pt x="1332801" y="1518551"/>
                  </a:lnTo>
                  <a:lnTo>
                    <a:pt x="1369402" y="1492643"/>
                  </a:lnTo>
                  <a:lnTo>
                    <a:pt x="1404505" y="1464919"/>
                  </a:lnTo>
                  <a:lnTo>
                    <a:pt x="1438046" y="1435455"/>
                  </a:lnTo>
                  <a:lnTo>
                    <a:pt x="1469936" y="1404315"/>
                  </a:lnTo>
                  <a:lnTo>
                    <a:pt x="1500111" y="1371574"/>
                  </a:lnTo>
                  <a:lnTo>
                    <a:pt x="1528508" y="1337284"/>
                  </a:lnTo>
                  <a:lnTo>
                    <a:pt x="1555038" y="1301546"/>
                  </a:lnTo>
                  <a:lnTo>
                    <a:pt x="1579638" y="1264412"/>
                  </a:lnTo>
                  <a:lnTo>
                    <a:pt x="1602244" y="1225956"/>
                  </a:lnTo>
                  <a:lnTo>
                    <a:pt x="1622767" y="1186243"/>
                  </a:lnTo>
                  <a:lnTo>
                    <a:pt x="1641144" y="1145349"/>
                  </a:lnTo>
                  <a:lnTo>
                    <a:pt x="1657311" y="1103337"/>
                  </a:lnTo>
                  <a:lnTo>
                    <a:pt x="1671180" y="1060284"/>
                  </a:lnTo>
                  <a:lnTo>
                    <a:pt x="1682699" y="1016266"/>
                  </a:lnTo>
                  <a:lnTo>
                    <a:pt x="1691779" y="971346"/>
                  </a:lnTo>
                  <a:lnTo>
                    <a:pt x="1698358" y="925588"/>
                  </a:lnTo>
                  <a:lnTo>
                    <a:pt x="1702346" y="879068"/>
                  </a:lnTo>
                  <a:lnTo>
                    <a:pt x="1703705" y="831850"/>
                  </a:lnTo>
                  <a:close/>
                </a:path>
              </a:pathLst>
            </a:custGeom>
            <a:solidFill>
              <a:srgbClr val="7E7E7E"/>
            </a:solidFill>
          </p:spPr>
          <p:txBody>
            <a:bodyPr wrap="square" lIns="0" tIns="0" rIns="0" bIns="0" rtlCol="0"/>
            <a:lstStyle/>
            <a:p>
              <a:endParaRPr/>
            </a:p>
          </p:txBody>
        </p:sp>
      </p:grpSp>
      <p:sp>
        <p:nvSpPr>
          <p:cNvPr id="16" name="object 16"/>
          <p:cNvSpPr txBox="1"/>
          <p:nvPr/>
        </p:nvSpPr>
        <p:spPr>
          <a:xfrm>
            <a:off x="4614545" y="3743210"/>
            <a:ext cx="6675755" cy="2775585"/>
          </a:xfrm>
          <a:prstGeom prst="rect">
            <a:avLst/>
          </a:prstGeom>
          <a:solidFill>
            <a:srgbClr val="77808E"/>
          </a:solidFill>
        </p:spPr>
        <p:txBody>
          <a:bodyPr vert="horz" wrap="square" lIns="0" tIns="6985" rIns="0" bIns="0" rtlCol="0">
            <a:spAutoFit/>
          </a:bodyPr>
          <a:lstStyle/>
          <a:p>
            <a:pPr>
              <a:lnSpc>
                <a:spcPct val="100000"/>
              </a:lnSpc>
              <a:spcBef>
                <a:spcPts val="55"/>
              </a:spcBef>
            </a:pPr>
            <a:endParaRPr sz="3600">
              <a:latin typeface="Times New Roman"/>
              <a:cs typeface="Times New Roman"/>
            </a:endParaRPr>
          </a:p>
          <a:p>
            <a:pPr marL="400050" marR="629285">
              <a:lnSpc>
                <a:spcPct val="111200"/>
              </a:lnSpc>
            </a:pPr>
            <a:r>
              <a:rPr sz="2400" b="1" spc="-5" dirty="0">
                <a:solidFill>
                  <a:srgbClr val="FFFFFF"/>
                </a:solidFill>
                <a:latin typeface="Arial"/>
                <a:cs typeface="Arial"/>
              </a:rPr>
              <a:t>Bioenergie </a:t>
            </a:r>
            <a:r>
              <a:rPr sz="2400" b="1" dirty="0">
                <a:solidFill>
                  <a:srgbClr val="FFFFFF"/>
                </a:solidFill>
                <a:latin typeface="Arial"/>
                <a:cs typeface="Arial"/>
              </a:rPr>
              <a:t>mogą </a:t>
            </a:r>
            <a:r>
              <a:rPr sz="2400" b="1" spc="-5" dirty="0">
                <a:solidFill>
                  <a:srgbClr val="FFFFFF"/>
                </a:solidFill>
                <a:latin typeface="Arial"/>
                <a:cs typeface="Arial"/>
              </a:rPr>
              <a:t>aktywować vitalność </a:t>
            </a:r>
            <a:r>
              <a:rPr sz="2400" b="1" spc="-655" dirty="0">
                <a:solidFill>
                  <a:srgbClr val="FFFFFF"/>
                </a:solidFill>
                <a:latin typeface="Arial"/>
                <a:cs typeface="Arial"/>
              </a:rPr>
              <a:t> </a:t>
            </a:r>
            <a:r>
              <a:rPr sz="2400" b="1" spc="-5" dirty="0">
                <a:solidFill>
                  <a:srgbClr val="FFFFFF"/>
                </a:solidFill>
                <a:latin typeface="Arial"/>
                <a:cs typeface="Arial"/>
              </a:rPr>
              <a:t>komórek, </a:t>
            </a:r>
            <a:r>
              <a:rPr sz="2400" b="1" dirty="0">
                <a:solidFill>
                  <a:srgbClr val="FFFFFF"/>
                </a:solidFill>
                <a:latin typeface="Arial"/>
                <a:cs typeface="Arial"/>
              </a:rPr>
              <a:t>stymulować </a:t>
            </a:r>
            <a:r>
              <a:rPr sz="2400" b="1" spc="-5" dirty="0">
                <a:solidFill>
                  <a:srgbClr val="FFFFFF"/>
                </a:solidFill>
                <a:latin typeface="Arial"/>
                <a:cs typeface="Arial"/>
              </a:rPr>
              <a:t>regenerację </a:t>
            </a:r>
            <a:r>
              <a:rPr sz="2400" b="1" dirty="0">
                <a:solidFill>
                  <a:srgbClr val="FFFFFF"/>
                </a:solidFill>
                <a:latin typeface="Arial"/>
                <a:cs typeface="Arial"/>
              </a:rPr>
              <a:t> </a:t>
            </a:r>
            <a:r>
              <a:rPr sz="2400" b="1" spc="-5" dirty="0">
                <a:solidFill>
                  <a:srgbClr val="FFFFFF"/>
                </a:solidFill>
                <a:latin typeface="Arial"/>
                <a:cs typeface="Arial"/>
              </a:rPr>
              <a:t>kolagenu,</a:t>
            </a:r>
            <a:r>
              <a:rPr sz="2400" b="1" spc="-15" dirty="0">
                <a:solidFill>
                  <a:srgbClr val="FFFFFF"/>
                </a:solidFill>
                <a:latin typeface="Arial"/>
                <a:cs typeface="Arial"/>
              </a:rPr>
              <a:t> </a:t>
            </a:r>
            <a:r>
              <a:rPr sz="2400" b="1" spc="-5" dirty="0">
                <a:solidFill>
                  <a:srgbClr val="FFFFFF"/>
                </a:solidFill>
                <a:latin typeface="Arial"/>
                <a:cs typeface="Arial"/>
              </a:rPr>
              <a:t>opóźniać</a:t>
            </a:r>
            <a:r>
              <a:rPr sz="2400" b="1" spc="25" dirty="0">
                <a:solidFill>
                  <a:srgbClr val="FFFFFF"/>
                </a:solidFill>
                <a:latin typeface="Arial"/>
                <a:cs typeface="Arial"/>
              </a:rPr>
              <a:t> </a:t>
            </a:r>
            <a:r>
              <a:rPr sz="2400" b="1" spc="-5" dirty="0">
                <a:solidFill>
                  <a:srgbClr val="FFFFFF"/>
                </a:solidFill>
                <a:latin typeface="Arial"/>
                <a:cs typeface="Arial"/>
              </a:rPr>
              <a:t>starzenie</a:t>
            </a:r>
            <a:r>
              <a:rPr sz="2400" b="1" dirty="0">
                <a:solidFill>
                  <a:srgbClr val="FFFFFF"/>
                </a:solidFill>
                <a:latin typeface="Arial"/>
                <a:cs typeface="Arial"/>
              </a:rPr>
              <a:t> </a:t>
            </a:r>
            <a:r>
              <a:rPr sz="2400" b="1" spc="-5" dirty="0">
                <a:solidFill>
                  <a:srgbClr val="FFFFFF"/>
                </a:solidFill>
                <a:latin typeface="Arial"/>
                <a:cs typeface="Arial"/>
              </a:rPr>
              <a:t>się skóry </a:t>
            </a:r>
            <a:r>
              <a:rPr sz="2400" b="1" spc="-650" dirty="0">
                <a:solidFill>
                  <a:srgbClr val="FFFFFF"/>
                </a:solidFill>
                <a:latin typeface="Arial"/>
                <a:cs typeface="Arial"/>
              </a:rPr>
              <a:t> </a:t>
            </a:r>
            <a:r>
              <a:rPr sz="2400" b="1" dirty="0">
                <a:solidFill>
                  <a:srgbClr val="FFFFFF"/>
                </a:solidFill>
                <a:latin typeface="Arial"/>
                <a:cs typeface="Arial"/>
              </a:rPr>
              <a:t>i</a:t>
            </a:r>
            <a:r>
              <a:rPr sz="2400" b="1" spc="5" dirty="0">
                <a:solidFill>
                  <a:srgbClr val="FFFFFF"/>
                </a:solidFill>
                <a:latin typeface="Arial"/>
                <a:cs typeface="Arial"/>
              </a:rPr>
              <a:t> </a:t>
            </a:r>
            <a:r>
              <a:rPr sz="2400" b="1" spc="-5" dirty="0">
                <a:solidFill>
                  <a:srgbClr val="FFFFFF"/>
                </a:solidFill>
                <a:latin typeface="Arial"/>
                <a:cs typeface="Arial"/>
              </a:rPr>
              <a:t>wygładzać zmarszczki!</a:t>
            </a:r>
            <a:endParaRPr sz="2400">
              <a:latin typeface="Arial"/>
              <a:cs typeface="Arial"/>
            </a:endParaRPr>
          </a:p>
        </p:txBody>
      </p:sp>
      <p:sp>
        <p:nvSpPr>
          <p:cNvPr id="17" name="object 17"/>
          <p:cNvSpPr txBox="1"/>
          <p:nvPr/>
        </p:nvSpPr>
        <p:spPr>
          <a:xfrm>
            <a:off x="628967" y="2001265"/>
            <a:ext cx="1280795" cy="330200"/>
          </a:xfrm>
          <a:prstGeom prst="rect">
            <a:avLst/>
          </a:prstGeom>
        </p:spPr>
        <p:txBody>
          <a:bodyPr vert="horz" wrap="square" lIns="0" tIns="12700" rIns="0" bIns="0" rtlCol="0">
            <a:spAutoFit/>
          </a:bodyPr>
          <a:lstStyle/>
          <a:p>
            <a:pPr marL="12700">
              <a:lnSpc>
                <a:spcPct val="100000"/>
              </a:lnSpc>
              <a:spcBef>
                <a:spcPts val="100"/>
              </a:spcBef>
            </a:pPr>
            <a:r>
              <a:rPr sz="2000" spc="-90" dirty="0">
                <a:solidFill>
                  <a:srgbClr val="FFFFFF"/>
                </a:solidFill>
                <a:latin typeface="Arial MT"/>
                <a:cs typeface="Arial MT"/>
              </a:rPr>
              <a:t>UPIĘKSZA</a:t>
            </a:r>
            <a:endParaRPr sz="2000">
              <a:latin typeface="Arial MT"/>
              <a:cs typeface="Arial M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4893945" cy="5285105"/>
            <a:chOff x="0" y="0"/>
            <a:chExt cx="4893945" cy="5285105"/>
          </a:xfrm>
        </p:grpSpPr>
        <p:pic>
          <p:nvPicPr>
            <p:cNvPr id="3" name="object 3"/>
            <p:cNvPicPr/>
            <p:nvPr/>
          </p:nvPicPr>
          <p:blipFill>
            <a:blip r:embed="rId2" cstate="print"/>
            <a:stretch>
              <a:fillRect/>
            </a:stretch>
          </p:blipFill>
          <p:spPr>
            <a:xfrm>
              <a:off x="2098039" y="1428750"/>
              <a:ext cx="2795905" cy="3143250"/>
            </a:xfrm>
            <a:prstGeom prst="rect">
              <a:avLst/>
            </a:prstGeom>
          </p:spPr>
        </p:pic>
        <p:pic>
          <p:nvPicPr>
            <p:cNvPr id="4" name="object 4"/>
            <p:cNvPicPr/>
            <p:nvPr/>
          </p:nvPicPr>
          <p:blipFill>
            <a:blip r:embed="rId3" cstate="print"/>
            <a:stretch>
              <a:fillRect/>
            </a:stretch>
          </p:blipFill>
          <p:spPr>
            <a:xfrm>
              <a:off x="1921510" y="1355089"/>
              <a:ext cx="2227580" cy="2854325"/>
            </a:xfrm>
            <a:prstGeom prst="rect">
              <a:avLst/>
            </a:prstGeom>
          </p:spPr>
        </p:pic>
        <p:pic>
          <p:nvPicPr>
            <p:cNvPr id="5" name="object 5"/>
            <p:cNvPicPr/>
            <p:nvPr/>
          </p:nvPicPr>
          <p:blipFill>
            <a:blip r:embed="rId4" cstate="print"/>
            <a:stretch>
              <a:fillRect/>
            </a:stretch>
          </p:blipFill>
          <p:spPr>
            <a:xfrm>
              <a:off x="1568449" y="1558925"/>
              <a:ext cx="1888489" cy="2629535"/>
            </a:xfrm>
            <a:prstGeom prst="rect">
              <a:avLst/>
            </a:prstGeom>
          </p:spPr>
        </p:pic>
        <p:pic>
          <p:nvPicPr>
            <p:cNvPr id="6" name="object 6"/>
            <p:cNvPicPr/>
            <p:nvPr/>
          </p:nvPicPr>
          <p:blipFill>
            <a:blip r:embed="rId5" cstate="print"/>
            <a:stretch>
              <a:fillRect/>
            </a:stretch>
          </p:blipFill>
          <p:spPr>
            <a:xfrm>
              <a:off x="934719" y="1524000"/>
              <a:ext cx="2227580" cy="2854325"/>
            </a:xfrm>
            <a:prstGeom prst="rect">
              <a:avLst/>
            </a:prstGeom>
          </p:spPr>
        </p:pic>
        <p:pic>
          <p:nvPicPr>
            <p:cNvPr id="7" name="object 7"/>
            <p:cNvPicPr/>
            <p:nvPr/>
          </p:nvPicPr>
          <p:blipFill>
            <a:blip r:embed="rId6" cstate="print"/>
            <a:stretch>
              <a:fillRect/>
            </a:stretch>
          </p:blipFill>
          <p:spPr>
            <a:xfrm>
              <a:off x="0" y="1539875"/>
              <a:ext cx="3294379" cy="3745229"/>
            </a:xfrm>
            <a:prstGeom prst="rect">
              <a:avLst/>
            </a:prstGeom>
          </p:spPr>
        </p:pic>
        <p:pic>
          <p:nvPicPr>
            <p:cNvPr id="8" name="object 8"/>
            <p:cNvPicPr/>
            <p:nvPr/>
          </p:nvPicPr>
          <p:blipFill>
            <a:blip r:embed="rId7" cstate="print"/>
            <a:stretch>
              <a:fillRect/>
            </a:stretch>
          </p:blipFill>
          <p:spPr>
            <a:xfrm>
              <a:off x="0" y="0"/>
              <a:ext cx="2312034" cy="1588770"/>
            </a:xfrm>
            <a:prstGeom prst="rect">
              <a:avLst/>
            </a:prstGeom>
          </p:spPr>
        </p:pic>
      </p:grpSp>
      <p:sp>
        <p:nvSpPr>
          <p:cNvPr id="9" name="object 9"/>
          <p:cNvSpPr txBox="1">
            <a:spLocks noGrp="1"/>
          </p:cNvSpPr>
          <p:nvPr>
            <p:ph type="title"/>
          </p:nvPr>
        </p:nvSpPr>
        <p:spPr>
          <a:xfrm>
            <a:off x="3191891" y="368236"/>
            <a:ext cx="5422900" cy="666115"/>
          </a:xfrm>
          <a:prstGeom prst="rect">
            <a:avLst/>
          </a:prstGeom>
        </p:spPr>
        <p:txBody>
          <a:bodyPr vert="horz" wrap="square" lIns="0" tIns="12700" rIns="0" bIns="0" rtlCol="0">
            <a:spAutoFit/>
          </a:bodyPr>
          <a:lstStyle/>
          <a:p>
            <a:pPr marL="12700">
              <a:lnSpc>
                <a:spcPct val="100000"/>
              </a:lnSpc>
              <a:spcBef>
                <a:spcPts val="100"/>
              </a:spcBef>
            </a:pPr>
            <a:r>
              <a:rPr sz="4200" spc="-5" dirty="0">
                <a:latin typeface="Arial"/>
                <a:cs typeface="Arial"/>
              </a:rPr>
              <a:t>UNIKALNE</a:t>
            </a:r>
            <a:r>
              <a:rPr sz="4200" spc="-45" dirty="0">
                <a:latin typeface="Arial"/>
                <a:cs typeface="Arial"/>
              </a:rPr>
              <a:t> </a:t>
            </a:r>
            <a:r>
              <a:rPr sz="4200" dirty="0">
                <a:latin typeface="Arial"/>
                <a:cs typeface="Arial"/>
              </a:rPr>
              <a:t>PATENTY</a:t>
            </a:r>
            <a:endParaRPr sz="4200">
              <a:latin typeface="Arial"/>
              <a:cs typeface="Arial"/>
            </a:endParaRPr>
          </a:p>
        </p:txBody>
      </p:sp>
      <p:graphicFrame>
        <p:nvGraphicFramePr>
          <p:cNvPr id="10" name="object 10"/>
          <p:cNvGraphicFramePr>
            <a:graphicFrameLocks noGrp="1"/>
          </p:cNvGraphicFramePr>
          <p:nvPr/>
        </p:nvGraphicFramePr>
        <p:xfrm>
          <a:off x="4916170" y="1324546"/>
          <a:ext cx="6848474" cy="3897689"/>
        </p:xfrm>
        <a:graphic>
          <a:graphicData uri="http://schemas.openxmlformats.org/drawingml/2006/table">
            <a:tbl>
              <a:tblPr firstRow="1" bandRow="1">
                <a:tableStyleId>{2D5ABB26-0587-4C30-8999-92F81FD0307C}</a:tableStyleId>
              </a:tblPr>
              <a:tblGrid>
                <a:gridCol w="1759585">
                  <a:extLst>
                    <a:ext uri="{9D8B030D-6E8A-4147-A177-3AD203B41FA5}">
                      <a16:colId xmlns:a16="http://schemas.microsoft.com/office/drawing/2014/main" val="20000"/>
                    </a:ext>
                  </a:extLst>
                </a:gridCol>
                <a:gridCol w="3703320">
                  <a:extLst>
                    <a:ext uri="{9D8B030D-6E8A-4147-A177-3AD203B41FA5}">
                      <a16:colId xmlns:a16="http://schemas.microsoft.com/office/drawing/2014/main" val="20001"/>
                    </a:ext>
                  </a:extLst>
                </a:gridCol>
                <a:gridCol w="1385569">
                  <a:extLst>
                    <a:ext uri="{9D8B030D-6E8A-4147-A177-3AD203B41FA5}">
                      <a16:colId xmlns:a16="http://schemas.microsoft.com/office/drawing/2014/main" val="20002"/>
                    </a:ext>
                  </a:extLst>
                </a:gridCol>
              </a:tblGrid>
              <a:tr h="435419">
                <a:tc>
                  <a:txBody>
                    <a:bodyPr/>
                    <a:lstStyle/>
                    <a:p>
                      <a:pPr marL="9525" algn="ctr">
                        <a:lnSpc>
                          <a:spcPct val="100000"/>
                        </a:lnSpc>
                        <a:spcBef>
                          <a:spcPts val="1075"/>
                        </a:spcBef>
                      </a:pPr>
                      <a:r>
                        <a:rPr sz="1400" b="1" spc="-10" dirty="0">
                          <a:solidFill>
                            <a:srgbClr val="FFFFFF"/>
                          </a:solidFill>
                          <a:latin typeface="Arial"/>
                          <a:cs typeface="Arial"/>
                        </a:rPr>
                        <a:t>Cod</a:t>
                      </a:r>
                      <a:r>
                        <a:rPr sz="1400" b="1" spc="-30" dirty="0">
                          <a:solidFill>
                            <a:srgbClr val="FFFFFF"/>
                          </a:solidFill>
                          <a:latin typeface="Arial"/>
                          <a:cs typeface="Arial"/>
                        </a:rPr>
                        <a:t> </a:t>
                      </a:r>
                      <a:r>
                        <a:rPr sz="1400" b="1" spc="-5" dirty="0">
                          <a:solidFill>
                            <a:srgbClr val="FFFFFF"/>
                          </a:solidFill>
                          <a:latin typeface="Arial"/>
                          <a:cs typeface="Arial"/>
                        </a:rPr>
                        <a:t>Patentu</a:t>
                      </a:r>
                      <a:endParaRPr sz="1400" dirty="0">
                        <a:latin typeface="Arial"/>
                        <a:cs typeface="Arial"/>
                      </a:endParaRPr>
                    </a:p>
                  </a:txBody>
                  <a:tcPr marL="0" marR="0" marT="136525" marB="0">
                    <a:solidFill>
                      <a:srgbClr val="77808E"/>
                    </a:solidFill>
                  </a:tcPr>
                </a:tc>
                <a:tc>
                  <a:txBody>
                    <a:bodyPr/>
                    <a:lstStyle/>
                    <a:p>
                      <a:pPr marL="139700">
                        <a:lnSpc>
                          <a:spcPct val="100000"/>
                        </a:lnSpc>
                        <a:spcBef>
                          <a:spcPts val="1075"/>
                        </a:spcBef>
                      </a:pPr>
                      <a:r>
                        <a:rPr sz="1400" b="1" spc="-5" dirty="0">
                          <a:solidFill>
                            <a:srgbClr val="FFFFFF"/>
                          </a:solidFill>
                          <a:latin typeface="Arial"/>
                          <a:cs typeface="Arial"/>
                        </a:rPr>
                        <a:t>Nazwa</a:t>
                      </a:r>
                      <a:r>
                        <a:rPr sz="1400" b="1" spc="-25" dirty="0">
                          <a:solidFill>
                            <a:srgbClr val="FFFFFF"/>
                          </a:solidFill>
                          <a:latin typeface="Arial"/>
                          <a:cs typeface="Arial"/>
                        </a:rPr>
                        <a:t> </a:t>
                      </a:r>
                      <a:r>
                        <a:rPr sz="1400" b="1" spc="-5" dirty="0">
                          <a:solidFill>
                            <a:srgbClr val="FFFFFF"/>
                          </a:solidFill>
                          <a:latin typeface="Arial"/>
                          <a:cs typeface="Arial"/>
                        </a:rPr>
                        <a:t>Patentu</a:t>
                      </a:r>
                      <a:endParaRPr sz="1400">
                        <a:latin typeface="Arial"/>
                        <a:cs typeface="Arial"/>
                      </a:endParaRPr>
                    </a:p>
                  </a:txBody>
                  <a:tcPr marL="0" marR="0" marT="136525" marB="0">
                    <a:solidFill>
                      <a:srgbClr val="006FC0"/>
                    </a:solidFill>
                  </a:tcPr>
                </a:tc>
                <a:tc>
                  <a:txBody>
                    <a:bodyPr/>
                    <a:lstStyle/>
                    <a:p>
                      <a:pPr marL="193675">
                        <a:lnSpc>
                          <a:spcPct val="100000"/>
                        </a:lnSpc>
                        <a:spcBef>
                          <a:spcPts val="1075"/>
                        </a:spcBef>
                      </a:pPr>
                      <a:r>
                        <a:rPr sz="1400" b="1" spc="5" dirty="0">
                          <a:solidFill>
                            <a:srgbClr val="FFFFFF"/>
                          </a:solidFill>
                          <a:latin typeface="Arial"/>
                          <a:cs typeface="Arial"/>
                        </a:rPr>
                        <a:t>Typ</a:t>
                      </a:r>
                      <a:r>
                        <a:rPr sz="1400" b="1" spc="-40" dirty="0">
                          <a:solidFill>
                            <a:srgbClr val="FFFFFF"/>
                          </a:solidFill>
                          <a:latin typeface="Arial"/>
                          <a:cs typeface="Arial"/>
                        </a:rPr>
                        <a:t> </a:t>
                      </a:r>
                      <a:r>
                        <a:rPr sz="1400" b="1" spc="-5" dirty="0">
                          <a:solidFill>
                            <a:srgbClr val="FFFFFF"/>
                          </a:solidFill>
                          <a:latin typeface="Arial"/>
                          <a:cs typeface="Arial"/>
                        </a:rPr>
                        <a:t>Patentu</a:t>
                      </a:r>
                      <a:endParaRPr sz="1400">
                        <a:latin typeface="Arial"/>
                        <a:cs typeface="Arial"/>
                      </a:endParaRPr>
                    </a:p>
                  </a:txBody>
                  <a:tcPr marL="0" marR="0" marT="136525" marB="0">
                    <a:solidFill>
                      <a:srgbClr val="00283B"/>
                    </a:solidFill>
                  </a:tcPr>
                </a:tc>
                <a:extLst>
                  <a:ext uri="{0D108BD9-81ED-4DB2-BD59-A6C34878D82A}">
                    <a16:rowId xmlns:a16="http://schemas.microsoft.com/office/drawing/2014/main" val="10000"/>
                  </a:ext>
                </a:extLst>
              </a:tr>
              <a:tr h="573871">
                <a:tc>
                  <a:txBody>
                    <a:bodyPr/>
                    <a:lstStyle/>
                    <a:p>
                      <a:pPr>
                        <a:lnSpc>
                          <a:spcPct val="100000"/>
                        </a:lnSpc>
                        <a:spcBef>
                          <a:spcPts val="5"/>
                        </a:spcBef>
                      </a:pPr>
                      <a:endParaRPr sz="1300" dirty="0">
                        <a:latin typeface="Times New Roman"/>
                        <a:cs typeface="Times New Roman"/>
                      </a:endParaRPr>
                    </a:p>
                    <a:p>
                      <a:pPr marL="43815" algn="ctr">
                        <a:lnSpc>
                          <a:spcPct val="100000"/>
                        </a:lnSpc>
                      </a:pPr>
                      <a:r>
                        <a:rPr sz="1400" spc="-5" dirty="0">
                          <a:solidFill>
                            <a:srgbClr val="FFFFFF"/>
                          </a:solidFill>
                          <a:latin typeface="Arial MT"/>
                          <a:cs typeface="Arial MT"/>
                        </a:rPr>
                        <a:t>2022219481639</a:t>
                      </a:r>
                      <a:endParaRPr sz="1400" dirty="0">
                        <a:latin typeface="Arial MT"/>
                        <a:cs typeface="Arial MT"/>
                      </a:endParaRPr>
                    </a:p>
                  </a:txBody>
                  <a:tcPr marL="0" marR="0" marT="635" marB="0">
                    <a:solidFill>
                      <a:srgbClr val="00283B"/>
                    </a:solidFill>
                  </a:tcPr>
                </a:tc>
                <a:tc>
                  <a:txBody>
                    <a:bodyPr/>
                    <a:lstStyle/>
                    <a:p>
                      <a:pPr>
                        <a:lnSpc>
                          <a:spcPct val="100000"/>
                        </a:lnSpc>
                        <a:spcBef>
                          <a:spcPts val="50"/>
                        </a:spcBef>
                      </a:pPr>
                      <a:endParaRPr sz="1500" dirty="0">
                        <a:latin typeface="Times New Roman"/>
                        <a:cs typeface="Times New Roman"/>
                      </a:endParaRPr>
                    </a:p>
                    <a:p>
                      <a:pPr marL="117475">
                        <a:lnSpc>
                          <a:spcPct val="100000"/>
                        </a:lnSpc>
                      </a:pPr>
                      <a:r>
                        <a:rPr sz="1200" dirty="0">
                          <a:solidFill>
                            <a:srgbClr val="FFFFFF"/>
                          </a:solidFill>
                          <a:latin typeface="Arial MT"/>
                          <a:cs typeface="Arial MT"/>
                        </a:rPr>
                        <a:t>Ergonomiczne</a:t>
                      </a:r>
                      <a:r>
                        <a:rPr sz="1200" spc="-10" dirty="0">
                          <a:solidFill>
                            <a:srgbClr val="FFFFFF"/>
                          </a:solidFill>
                          <a:latin typeface="Arial MT"/>
                          <a:cs typeface="Arial MT"/>
                        </a:rPr>
                        <a:t> </a:t>
                      </a:r>
                      <a:r>
                        <a:rPr sz="1200" spc="-60" dirty="0">
                          <a:solidFill>
                            <a:srgbClr val="FFFFFF"/>
                          </a:solidFill>
                          <a:latin typeface="Arial MT"/>
                          <a:cs typeface="Arial MT"/>
                        </a:rPr>
                        <a:t>urządzenie</a:t>
                      </a:r>
                      <a:r>
                        <a:rPr sz="1200" spc="-10" dirty="0">
                          <a:solidFill>
                            <a:srgbClr val="FFFFFF"/>
                          </a:solidFill>
                          <a:latin typeface="Arial MT"/>
                          <a:cs typeface="Arial MT"/>
                        </a:rPr>
                        <a:t> </a:t>
                      </a:r>
                      <a:r>
                        <a:rPr sz="1200" dirty="0">
                          <a:solidFill>
                            <a:srgbClr val="FFFFFF"/>
                          </a:solidFill>
                          <a:latin typeface="Arial MT"/>
                          <a:cs typeface="Arial MT"/>
                        </a:rPr>
                        <a:t>do</a:t>
                      </a:r>
                      <a:r>
                        <a:rPr sz="1200" spc="-10" dirty="0">
                          <a:solidFill>
                            <a:srgbClr val="FFFFFF"/>
                          </a:solidFill>
                          <a:latin typeface="Arial MT"/>
                          <a:cs typeface="Arial MT"/>
                        </a:rPr>
                        <a:t> opieki </a:t>
                      </a:r>
                      <a:r>
                        <a:rPr sz="1200" dirty="0">
                          <a:solidFill>
                            <a:srgbClr val="FFFFFF"/>
                          </a:solidFill>
                          <a:latin typeface="Arial MT"/>
                          <a:cs typeface="Arial MT"/>
                        </a:rPr>
                        <a:t>zdrowotnej.</a:t>
                      </a:r>
                      <a:endParaRPr sz="1200" dirty="0">
                        <a:latin typeface="Arial MT"/>
                        <a:cs typeface="Arial MT"/>
                      </a:endParaRPr>
                    </a:p>
                  </a:txBody>
                  <a:tcPr marL="0" marR="0" marT="6350" marB="0">
                    <a:solidFill>
                      <a:srgbClr val="1C5C9A"/>
                    </a:solidFill>
                  </a:tcPr>
                </a:tc>
                <a:tc>
                  <a:txBody>
                    <a:bodyPr/>
                    <a:lstStyle/>
                    <a:p>
                      <a:pPr>
                        <a:lnSpc>
                          <a:spcPct val="100000"/>
                        </a:lnSpc>
                        <a:spcBef>
                          <a:spcPts val="25"/>
                        </a:spcBef>
                      </a:pPr>
                      <a:endParaRPr sz="1500">
                        <a:latin typeface="Times New Roman"/>
                        <a:cs typeface="Times New Roman"/>
                      </a:endParaRPr>
                    </a:p>
                    <a:p>
                      <a:pPr marL="38100">
                        <a:lnSpc>
                          <a:spcPct val="100000"/>
                        </a:lnSpc>
                      </a:pPr>
                      <a:r>
                        <a:rPr sz="1400" spc="-5" dirty="0">
                          <a:solidFill>
                            <a:srgbClr val="FFFFFF"/>
                          </a:solidFill>
                          <a:latin typeface="Arial MT"/>
                          <a:cs typeface="Arial MT"/>
                        </a:rPr>
                        <a:t>model</a:t>
                      </a:r>
                      <a:r>
                        <a:rPr sz="1400" spc="-30" dirty="0">
                          <a:solidFill>
                            <a:srgbClr val="FFFFFF"/>
                          </a:solidFill>
                          <a:latin typeface="Arial MT"/>
                          <a:cs typeface="Arial MT"/>
                        </a:rPr>
                        <a:t> </a:t>
                      </a:r>
                      <a:r>
                        <a:rPr sz="1400" spc="-95" dirty="0">
                          <a:solidFill>
                            <a:srgbClr val="FFFFFF"/>
                          </a:solidFill>
                          <a:latin typeface="Arial MT"/>
                          <a:cs typeface="Arial MT"/>
                        </a:rPr>
                        <a:t>użytkowy</a:t>
                      </a:r>
                      <a:endParaRPr sz="1400">
                        <a:latin typeface="Arial MT"/>
                        <a:cs typeface="Arial MT"/>
                      </a:endParaRPr>
                    </a:p>
                  </a:txBody>
                  <a:tcPr marL="0" marR="0" marT="3175" marB="0">
                    <a:solidFill>
                      <a:srgbClr val="77808E"/>
                    </a:solidFill>
                  </a:tcPr>
                </a:tc>
                <a:extLst>
                  <a:ext uri="{0D108BD9-81ED-4DB2-BD59-A6C34878D82A}">
                    <a16:rowId xmlns:a16="http://schemas.microsoft.com/office/drawing/2014/main" val="10001"/>
                  </a:ext>
                </a:extLst>
              </a:tr>
              <a:tr h="580175">
                <a:tc>
                  <a:txBody>
                    <a:bodyPr/>
                    <a:lstStyle/>
                    <a:p>
                      <a:pPr marL="37465" algn="ctr">
                        <a:lnSpc>
                          <a:spcPct val="100000"/>
                        </a:lnSpc>
                        <a:spcBef>
                          <a:spcPts val="1255"/>
                        </a:spcBef>
                      </a:pPr>
                      <a:r>
                        <a:rPr sz="1400" spc="-5" dirty="0">
                          <a:solidFill>
                            <a:srgbClr val="FFFFFF"/>
                          </a:solidFill>
                          <a:latin typeface="Arial MT"/>
                          <a:cs typeface="Arial MT"/>
                        </a:rPr>
                        <a:t>2022218905592</a:t>
                      </a:r>
                      <a:endParaRPr sz="1400">
                        <a:latin typeface="Arial MT"/>
                        <a:cs typeface="Arial MT"/>
                      </a:endParaRPr>
                    </a:p>
                  </a:txBody>
                  <a:tcPr marL="0" marR="0" marT="159385" marB="0">
                    <a:solidFill>
                      <a:srgbClr val="00283B"/>
                    </a:solidFill>
                  </a:tcPr>
                </a:tc>
                <a:tc>
                  <a:txBody>
                    <a:bodyPr/>
                    <a:lstStyle/>
                    <a:p>
                      <a:pPr marL="114300" marR="184785">
                        <a:lnSpc>
                          <a:spcPts val="1380"/>
                        </a:lnSpc>
                        <a:spcBef>
                          <a:spcPts val="1055"/>
                        </a:spcBef>
                      </a:pPr>
                      <a:r>
                        <a:rPr sz="1200" spc="-55" dirty="0">
                          <a:solidFill>
                            <a:srgbClr val="FFFFFF"/>
                          </a:solidFill>
                          <a:latin typeface="Arial MT"/>
                          <a:cs typeface="Arial MT"/>
                        </a:rPr>
                        <a:t>Urządzenie</a:t>
                      </a:r>
                      <a:r>
                        <a:rPr sz="1200" spc="-10" dirty="0">
                          <a:solidFill>
                            <a:srgbClr val="FFFFFF"/>
                          </a:solidFill>
                          <a:latin typeface="Arial MT"/>
                          <a:cs typeface="Arial MT"/>
                        </a:rPr>
                        <a:t> </a:t>
                      </a:r>
                      <a:r>
                        <a:rPr sz="1200" dirty="0">
                          <a:solidFill>
                            <a:srgbClr val="FFFFFF"/>
                          </a:solidFill>
                          <a:latin typeface="Arial MT"/>
                          <a:cs typeface="Arial MT"/>
                        </a:rPr>
                        <a:t>do</a:t>
                      </a:r>
                      <a:r>
                        <a:rPr sz="1200" spc="-10" dirty="0">
                          <a:solidFill>
                            <a:srgbClr val="FFFFFF"/>
                          </a:solidFill>
                          <a:latin typeface="Arial MT"/>
                          <a:cs typeface="Arial MT"/>
                        </a:rPr>
                        <a:t> </a:t>
                      </a:r>
                      <a:r>
                        <a:rPr sz="1200" spc="-5" dirty="0">
                          <a:solidFill>
                            <a:srgbClr val="FFFFFF"/>
                          </a:solidFill>
                          <a:latin typeface="Arial MT"/>
                          <a:cs typeface="Arial MT"/>
                        </a:rPr>
                        <a:t>pedicure</a:t>
                      </a:r>
                      <a:r>
                        <a:rPr sz="1200" spc="-10" dirty="0">
                          <a:solidFill>
                            <a:srgbClr val="FFFFFF"/>
                          </a:solidFill>
                          <a:latin typeface="Arial MT"/>
                          <a:cs typeface="Arial MT"/>
                        </a:rPr>
                        <a:t> </a:t>
                      </a:r>
                      <a:r>
                        <a:rPr sz="1200" dirty="0">
                          <a:solidFill>
                            <a:srgbClr val="FFFFFF"/>
                          </a:solidFill>
                          <a:latin typeface="Arial MT"/>
                          <a:cs typeface="Arial MT"/>
                        </a:rPr>
                        <a:t>z</a:t>
                      </a:r>
                      <a:r>
                        <a:rPr sz="1200" spc="-15" dirty="0">
                          <a:solidFill>
                            <a:srgbClr val="FFFFFF"/>
                          </a:solidFill>
                          <a:latin typeface="Arial MT"/>
                          <a:cs typeface="Arial MT"/>
                        </a:rPr>
                        <a:t> </a:t>
                      </a:r>
                      <a:r>
                        <a:rPr sz="1200" spc="-5" dirty="0">
                          <a:solidFill>
                            <a:srgbClr val="FFFFFF"/>
                          </a:solidFill>
                          <a:latin typeface="Arial MT"/>
                          <a:cs typeface="Arial MT"/>
                        </a:rPr>
                        <a:t>dobrymi</a:t>
                      </a:r>
                      <a:r>
                        <a:rPr sz="1200" spc="5" dirty="0">
                          <a:solidFill>
                            <a:srgbClr val="FFFFFF"/>
                          </a:solidFill>
                          <a:latin typeface="Arial MT"/>
                          <a:cs typeface="Arial MT"/>
                        </a:rPr>
                        <a:t> </a:t>
                      </a:r>
                      <a:r>
                        <a:rPr sz="1200" spc="-90" dirty="0">
                          <a:solidFill>
                            <a:srgbClr val="FFFFFF"/>
                          </a:solidFill>
                          <a:latin typeface="Arial MT"/>
                          <a:cs typeface="Arial MT"/>
                        </a:rPr>
                        <a:t>właściwościami </a:t>
                      </a:r>
                      <a:r>
                        <a:rPr sz="1200" spc="-315" dirty="0">
                          <a:solidFill>
                            <a:srgbClr val="FFFFFF"/>
                          </a:solidFill>
                          <a:latin typeface="Arial MT"/>
                          <a:cs typeface="Arial MT"/>
                        </a:rPr>
                        <a:t> </a:t>
                      </a:r>
                      <a:r>
                        <a:rPr sz="1200" spc="-5" dirty="0">
                          <a:solidFill>
                            <a:srgbClr val="FFFFFF"/>
                          </a:solidFill>
                          <a:latin typeface="Arial MT"/>
                          <a:cs typeface="Arial MT"/>
                        </a:rPr>
                        <a:t>wodoodpornymi.</a:t>
                      </a:r>
                      <a:endParaRPr sz="1200">
                        <a:latin typeface="Arial MT"/>
                        <a:cs typeface="Arial MT"/>
                      </a:endParaRPr>
                    </a:p>
                  </a:txBody>
                  <a:tcPr marL="0" marR="0" marT="133985" marB="0">
                    <a:solidFill>
                      <a:srgbClr val="1C5C9A"/>
                    </a:solidFill>
                  </a:tcPr>
                </a:tc>
                <a:tc>
                  <a:txBody>
                    <a:bodyPr/>
                    <a:lstStyle/>
                    <a:p>
                      <a:pPr>
                        <a:lnSpc>
                          <a:spcPct val="100000"/>
                        </a:lnSpc>
                        <a:spcBef>
                          <a:spcPts val="10"/>
                        </a:spcBef>
                      </a:pPr>
                      <a:endParaRPr sz="1300">
                        <a:latin typeface="Times New Roman"/>
                        <a:cs typeface="Times New Roman"/>
                      </a:endParaRPr>
                    </a:p>
                    <a:p>
                      <a:pPr marL="38100">
                        <a:lnSpc>
                          <a:spcPct val="100000"/>
                        </a:lnSpc>
                      </a:pPr>
                      <a:r>
                        <a:rPr sz="1400" spc="-5" dirty="0">
                          <a:solidFill>
                            <a:srgbClr val="FFFFFF"/>
                          </a:solidFill>
                          <a:latin typeface="Arial MT"/>
                          <a:cs typeface="Arial MT"/>
                        </a:rPr>
                        <a:t>model</a:t>
                      </a:r>
                      <a:r>
                        <a:rPr sz="1400" spc="-30" dirty="0">
                          <a:solidFill>
                            <a:srgbClr val="FFFFFF"/>
                          </a:solidFill>
                          <a:latin typeface="Arial MT"/>
                          <a:cs typeface="Arial MT"/>
                        </a:rPr>
                        <a:t> </a:t>
                      </a:r>
                      <a:r>
                        <a:rPr sz="1400" spc="-95" dirty="0">
                          <a:solidFill>
                            <a:srgbClr val="FFFFFF"/>
                          </a:solidFill>
                          <a:latin typeface="Arial MT"/>
                          <a:cs typeface="Arial MT"/>
                        </a:rPr>
                        <a:t>użytkowy</a:t>
                      </a:r>
                      <a:endParaRPr sz="1400">
                        <a:latin typeface="Arial MT"/>
                        <a:cs typeface="Arial MT"/>
                      </a:endParaRPr>
                    </a:p>
                  </a:txBody>
                  <a:tcPr marL="0" marR="0" marT="1270" marB="0">
                    <a:solidFill>
                      <a:srgbClr val="77808E"/>
                    </a:solidFill>
                  </a:tcPr>
                </a:tc>
                <a:extLst>
                  <a:ext uri="{0D108BD9-81ED-4DB2-BD59-A6C34878D82A}">
                    <a16:rowId xmlns:a16="http://schemas.microsoft.com/office/drawing/2014/main" val="10002"/>
                  </a:ext>
                </a:extLst>
              </a:tr>
              <a:tr h="527176">
                <a:tc>
                  <a:txBody>
                    <a:bodyPr/>
                    <a:lstStyle/>
                    <a:p>
                      <a:pPr marL="37465" algn="ctr">
                        <a:lnSpc>
                          <a:spcPct val="100000"/>
                        </a:lnSpc>
                        <a:spcBef>
                          <a:spcPts val="990"/>
                        </a:spcBef>
                      </a:pPr>
                      <a:r>
                        <a:rPr sz="1400" spc="-5" dirty="0">
                          <a:solidFill>
                            <a:srgbClr val="FFFFFF"/>
                          </a:solidFill>
                          <a:latin typeface="Arial MT"/>
                          <a:cs typeface="Arial MT"/>
                        </a:rPr>
                        <a:t>2022223178390</a:t>
                      </a:r>
                      <a:endParaRPr sz="1400">
                        <a:latin typeface="Arial MT"/>
                        <a:cs typeface="Arial MT"/>
                      </a:endParaRPr>
                    </a:p>
                  </a:txBody>
                  <a:tcPr marL="0" marR="0" marT="125730" marB="0">
                    <a:solidFill>
                      <a:srgbClr val="00283B"/>
                    </a:solidFill>
                  </a:tcPr>
                </a:tc>
                <a:tc>
                  <a:txBody>
                    <a:bodyPr/>
                    <a:lstStyle/>
                    <a:p>
                      <a:pPr marL="114300" marR="351155">
                        <a:lnSpc>
                          <a:spcPct val="78100"/>
                        </a:lnSpc>
                        <a:spcBef>
                          <a:spcPts val="980"/>
                        </a:spcBef>
                      </a:pPr>
                      <a:r>
                        <a:rPr sz="1200" spc="-55" dirty="0">
                          <a:solidFill>
                            <a:srgbClr val="FFFFFF"/>
                          </a:solidFill>
                          <a:latin typeface="Arial MT"/>
                          <a:cs typeface="Arial MT"/>
                        </a:rPr>
                        <a:t>Urządzenie</a:t>
                      </a:r>
                      <a:r>
                        <a:rPr sz="1200" spc="-5" dirty="0">
                          <a:solidFill>
                            <a:srgbClr val="FFFFFF"/>
                          </a:solidFill>
                          <a:latin typeface="Arial MT"/>
                          <a:cs typeface="Arial MT"/>
                        </a:rPr>
                        <a:t> </a:t>
                      </a:r>
                      <a:r>
                        <a:rPr sz="1200" dirty="0">
                          <a:solidFill>
                            <a:srgbClr val="FFFFFF"/>
                          </a:solidFill>
                          <a:latin typeface="Arial MT"/>
                          <a:cs typeface="Arial MT"/>
                        </a:rPr>
                        <a:t>do </a:t>
                      </a:r>
                      <a:r>
                        <a:rPr sz="1200" spc="-5" dirty="0">
                          <a:solidFill>
                            <a:srgbClr val="FFFFFF"/>
                          </a:solidFill>
                          <a:latin typeface="Arial MT"/>
                          <a:cs typeface="Arial MT"/>
                        </a:rPr>
                        <a:t>pedicure</a:t>
                      </a:r>
                      <a:r>
                        <a:rPr sz="1200" dirty="0">
                          <a:solidFill>
                            <a:srgbClr val="FFFFFF"/>
                          </a:solidFill>
                          <a:latin typeface="Arial MT"/>
                          <a:cs typeface="Arial MT"/>
                        </a:rPr>
                        <a:t> z</a:t>
                      </a:r>
                      <a:r>
                        <a:rPr sz="1200" spc="-5" dirty="0">
                          <a:solidFill>
                            <a:srgbClr val="FFFFFF"/>
                          </a:solidFill>
                          <a:latin typeface="Arial MT"/>
                          <a:cs typeface="Arial MT"/>
                        </a:rPr>
                        <a:t> </a:t>
                      </a:r>
                      <a:r>
                        <a:rPr sz="1200" spc="-80" dirty="0">
                          <a:solidFill>
                            <a:srgbClr val="FFFFFF"/>
                          </a:solidFill>
                          <a:latin typeface="Arial MT"/>
                          <a:cs typeface="Arial MT"/>
                        </a:rPr>
                        <a:t>funkcją</a:t>
                      </a:r>
                      <a:r>
                        <a:rPr sz="1200" spc="-5" dirty="0">
                          <a:solidFill>
                            <a:srgbClr val="FFFFFF"/>
                          </a:solidFill>
                          <a:latin typeface="Arial MT"/>
                          <a:cs typeface="Arial MT"/>
                        </a:rPr>
                        <a:t> dezodoryzacji </a:t>
                      </a:r>
                      <a:r>
                        <a:rPr sz="1200" spc="-315" dirty="0">
                          <a:solidFill>
                            <a:srgbClr val="FFFFFF"/>
                          </a:solidFill>
                          <a:latin typeface="Arial MT"/>
                          <a:cs typeface="Arial MT"/>
                        </a:rPr>
                        <a:t> </a:t>
                      </a:r>
                      <a:r>
                        <a:rPr sz="1200" spc="-5" dirty="0">
                          <a:solidFill>
                            <a:srgbClr val="FFFFFF"/>
                          </a:solidFill>
                          <a:latin typeface="Arial MT"/>
                          <a:cs typeface="Arial MT"/>
                        </a:rPr>
                        <a:t>jonów</a:t>
                      </a:r>
                      <a:r>
                        <a:rPr sz="1200" spc="-10" dirty="0">
                          <a:solidFill>
                            <a:srgbClr val="FFFFFF"/>
                          </a:solidFill>
                          <a:latin typeface="Arial MT"/>
                          <a:cs typeface="Arial MT"/>
                        </a:rPr>
                        <a:t> </a:t>
                      </a:r>
                      <a:r>
                        <a:rPr sz="1200" spc="-5" dirty="0">
                          <a:solidFill>
                            <a:srgbClr val="FFFFFF"/>
                          </a:solidFill>
                          <a:latin typeface="Arial MT"/>
                          <a:cs typeface="Arial MT"/>
                        </a:rPr>
                        <a:t>ujemnych.</a:t>
                      </a:r>
                      <a:endParaRPr sz="1200">
                        <a:latin typeface="Arial MT"/>
                        <a:cs typeface="Arial MT"/>
                      </a:endParaRPr>
                    </a:p>
                  </a:txBody>
                  <a:tcPr marL="0" marR="0" marT="124460" marB="0">
                    <a:solidFill>
                      <a:srgbClr val="1C5C9A"/>
                    </a:solidFill>
                  </a:tcPr>
                </a:tc>
                <a:tc>
                  <a:txBody>
                    <a:bodyPr/>
                    <a:lstStyle/>
                    <a:p>
                      <a:pPr marL="38100">
                        <a:lnSpc>
                          <a:spcPct val="100000"/>
                        </a:lnSpc>
                        <a:spcBef>
                          <a:spcPts val="1240"/>
                        </a:spcBef>
                      </a:pPr>
                      <a:r>
                        <a:rPr sz="1400" spc="-5" dirty="0">
                          <a:solidFill>
                            <a:srgbClr val="FFFFFF"/>
                          </a:solidFill>
                          <a:latin typeface="Arial MT"/>
                          <a:cs typeface="Arial MT"/>
                        </a:rPr>
                        <a:t>model</a:t>
                      </a:r>
                      <a:r>
                        <a:rPr sz="1400" spc="-30" dirty="0">
                          <a:solidFill>
                            <a:srgbClr val="FFFFFF"/>
                          </a:solidFill>
                          <a:latin typeface="Arial MT"/>
                          <a:cs typeface="Arial MT"/>
                        </a:rPr>
                        <a:t> </a:t>
                      </a:r>
                      <a:r>
                        <a:rPr sz="1400" spc="-95" dirty="0">
                          <a:solidFill>
                            <a:srgbClr val="FFFFFF"/>
                          </a:solidFill>
                          <a:latin typeface="Arial MT"/>
                          <a:cs typeface="Arial MT"/>
                        </a:rPr>
                        <a:t>użytkowy</a:t>
                      </a:r>
                      <a:endParaRPr sz="1400">
                        <a:latin typeface="Arial MT"/>
                        <a:cs typeface="Arial MT"/>
                      </a:endParaRPr>
                    </a:p>
                  </a:txBody>
                  <a:tcPr marL="0" marR="0" marT="157480" marB="0">
                    <a:solidFill>
                      <a:srgbClr val="77808E"/>
                    </a:solidFill>
                  </a:tcPr>
                </a:tc>
                <a:extLst>
                  <a:ext uri="{0D108BD9-81ED-4DB2-BD59-A6C34878D82A}">
                    <a16:rowId xmlns:a16="http://schemas.microsoft.com/office/drawing/2014/main" val="10003"/>
                  </a:ext>
                </a:extLst>
              </a:tr>
              <a:tr h="523772">
                <a:tc>
                  <a:txBody>
                    <a:bodyPr/>
                    <a:lstStyle/>
                    <a:p>
                      <a:pPr marL="37465" algn="ctr">
                        <a:lnSpc>
                          <a:spcPct val="100000"/>
                        </a:lnSpc>
                        <a:spcBef>
                          <a:spcPts val="1120"/>
                        </a:spcBef>
                      </a:pPr>
                      <a:r>
                        <a:rPr sz="1400" spc="-5" dirty="0">
                          <a:solidFill>
                            <a:srgbClr val="FFFFFF"/>
                          </a:solidFill>
                          <a:latin typeface="Arial MT"/>
                          <a:cs typeface="Arial MT"/>
                        </a:rPr>
                        <a:t>2022223033813</a:t>
                      </a:r>
                      <a:endParaRPr sz="1400">
                        <a:latin typeface="Arial MT"/>
                        <a:cs typeface="Arial MT"/>
                      </a:endParaRPr>
                    </a:p>
                  </a:txBody>
                  <a:tcPr marL="0" marR="0" marT="142240" marB="0">
                    <a:solidFill>
                      <a:srgbClr val="00283B"/>
                    </a:solidFill>
                  </a:tcPr>
                </a:tc>
                <a:tc>
                  <a:txBody>
                    <a:bodyPr/>
                    <a:lstStyle/>
                    <a:p>
                      <a:pPr marL="111125">
                        <a:lnSpc>
                          <a:spcPct val="100000"/>
                        </a:lnSpc>
                        <a:spcBef>
                          <a:spcPts val="790"/>
                        </a:spcBef>
                      </a:pPr>
                      <a:r>
                        <a:rPr sz="1200" spc="-5" dirty="0">
                          <a:solidFill>
                            <a:srgbClr val="FFFFFF"/>
                          </a:solidFill>
                          <a:latin typeface="Arial MT"/>
                          <a:cs typeface="Arial MT"/>
                        </a:rPr>
                        <a:t>Rodzaj</a:t>
                      </a:r>
                      <a:r>
                        <a:rPr sz="1200" dirty="0">
                          <a:solidFill>
                            <a:srgbClr val="FFFFFF"/>
                          </a:solidFill>
                          <a:latin typeface="Arial MT"/>
                          <a:cs typeface="Arial MT"/>
                        </a:rPr>
                        <a:t> </a:t>
                      </a:r>
                      <a:r>
                        <a:rPr sz="1200" spc="-5" dirty="0">
                          <a:solidFill>
                            <a:srgbClr val="FFFFFF"/>
                          </a:solidFill>
                          <a:latin typeface="Arial MT"/>
                          <a:cs typeface="Arial MT"/>
                        </a:rPr>
                        <a:t>wsparcia</a:t>
                      </a:r>
                      <a:r>
                        <a:rPr sz="1200" spc="5" dirty="0">
                          <a:solidFill>
                            <a:srgbClr val="FFFFFF"/>
                          </a:solidFill>
                          <a:latin typeface="Arial MT"/>
                          <a:cs typeface="Arial MT"/>
                        </a:rPr>
                        <a:t> </a:t>
                      </a:r>
                      <a:r>
                        <a:rPr sz="1200" dirty="0">
                          <a:solidFill>
                            <a:srgbClr val="FFFFFF"/>
                          </a:solidFill>
                          <a:latin typeface="Arial MT"/>
                          <a:cs typeface="Arial MT"/>
                        </a:rPr>
                        <a:t>i </a:t>
                      </a:r>
                      <a:r>
                        <a:rPr sz="1200" spc="-5" dirty="0">
                          <a:solidFill>
                            <a:srgbClr val="FFFFFF"/>
                          </a:solidFill>
                          <a:latin typeface="Arial MT"/>
                          <a:cs typeface="Arial MT"/>
                        </a:rPr>
                        <a:t>stabilnego</a:t>
                      </a:r>
                      <a:r>
                        <a:rPr sz="1200" spc="5" dirty="0">
                          <a:solidFill>
                            <a:srgbClr val="FFFFFF"/>
                          </a:solidFill>
                          <a:latin typeface="Arial MT"/>
                          <a:cs typeface="Arial MT"/>
                        </a:rPr>
                        <a:t> </a:t>
                      </a:r>
                      <a:r>
                        <a:rPr sz="1200" spc="-80" dirty="0">
                          <a:solidFill>
                            <a:srgbClr val="FFFFFF"/>
                          </a:solidFill>
                          <a:latin typeface="Arial MT"/>
                          <a:cs typeface="Arial MT"/>
                        </a:rPr>
                        <a:t>sprzętu</a:t>
                      </a:r>
                      <a:r>
                        <a:rPr sz="1200" dirty="0">
                          <a:solidFill>
                            <a:srgbClr val="FFFFFF"/>
                          </a:solidFill>
                          <a:latin typeface="Arial MT"/>
                          <a:cs typeface="Arial MT"/>
                        </a:rPr>
                        <a:t> </a:t>
                      </a:r>
                      <a:r>
                        <a:rPr sz="1200" spc="-5" dirty="0">
                          <a:solidFill>
                            <a:srgbClr val="FFFFFF"/>
                          </a:solidFill>
                          <a:latin typeface="Arial MT"/>
                          <a:cs typeface="Arial MT"/>
                        </a:rPr>
                        <a:t>zdrowotnego.</a:t>
                      </a:r>
                      <a:endParaRPr sz="1200">
                        <a:latin typeface="Arial MT"/>
                        <a:cs typeface="Arial MT"/>
                      </a:endParaRPr>
                    </a:p>
                  </a:txBody>
                  <a:tcPr marL="0" marR="0" marT="100330" marB="0">
                    <a:solidFill>
                      <a:srgbClr val="1C5C9A"/>
                    </a:solidFill>
                  </a:tcPr>
                </a:tc>
                <a:tc>
                  <a:txBody>
                    <a:bodyPr/>
                    <a:lstStyle/>
                    <a:p>
                      <a:pPr>
                        <a:lnSpc>
                          <a:spcPct val="100000"/>
                        </a:lnSpc>
                        <a:spcBef>
                          <a:spcPts val="45"/>
                        </a:spcBef>
                      </a:pPr>
                      <a:endParaRPr sz="1150">
                        <a:latin typeface="Times New Roman"/>
                        <a:cs typeface="Times New Roman"/>
                      </a:endParaRPr>
                    </a:p>
                    <a:p>
                      <a:pPr marL="38100">
                        <a:lnSpc>
                          <a:spcPct val="100000"/>
                        </a:lnSpc>
                      </a:pPr>
                      <a:r>
                        <a:rPr sz="1400" spc="-5" dirty="0">
                          <a:solidFill>
                            <a:srgbClr val="FFFFFF"/>
                          </a:solidFill>
                          <a:latin typeface="Arial MT"/>
                          <a:cs typeface="Arial MT"/>
                        </a:rPr>
                        <a:t>model</a:t>
                      </a:r>
                      <a:r>
                        <a:rPr sz="1400" spc="-30" dirty="0">
                          <a:solidFill>
                            <a:srgbClr val="FFFFFF"/>
                          </a:solidFill>
                          <a:latin typeface="Arial MT"/>
                          <a:cs typeface="Arial MT"/>
                        </a:rPr>
                        <a:t> </a:t>
                      </a:r>
                      <a:r>
                        <a:rPr sz="1400" spc="-95" dirty="0">
                          <a:solidFill>
                            <a:srgbClr val="FFFFFF"/>
                          </a:solidFill>
                          <a:latin typeface="Arial MT"/>
                          <a:cs typeface="Arial MT"/>
                        </a:rPr>
                        <a:t>użytkowy</a:t>
                      </a:r>
                      <a:endParaRPr sz="1400">
                        <a:latin typeface="Arial MT"/>
                        <a:cs typeface="Arial MT"/>
                      </a:endParaRPr>
                    </a:p>
                  </a:txBody>
                  <a:tcPr marL="0" marR="0" marT="5715" marB="0">
                    <a:solidFill>
                      <a:srgbClr val="77808E"/>
                    </a:solidFill>
                  </a:tcPr>
                </a:tc>
                <a:extLst>
                  <a:ext uri="{0D108BD9-81ED-4DB2-BD59-A6C34878D82A}">
                    <a16:rowId xmlns:a16="http://schemas.microsoft.com/office/drawing/2014/main" val="10004"/>
                  </a:ext>
                </a:extLst>
              </a:tr>
              <a:tr h="559410">
                <a:tc>
                  <a:txBody>
                    <a:bodyPr/>
                    <a:lstStyle/>
                    <a:p>
                      <a:pPr marL="37465" algn="ctr">
                        <a:lnSpc>
                          <a:spcPct val="100000"/>
                        </a:lnSpc>
                        <a:spcBef>
                          <a:spcPts val="1245"/>
                        </a:spcBef>
                      </a:pPr>
                      <a:r>
                        <a:rPr sz="1400" spc="-5" dirty="0">
                          <a:solidFill>
                            <a:srgbClr val="FFFFFF"/>
                          </a:solidFill>
                          <a:latin typeface="Arial MT"/>
                          <a:cs typeface="Arial MT"/>
                        </a:rPr>
                        <a:t>2022222432233</a:t>
                      </a:r>
                      <a:endParaRPr sz="1400">
                        <a:latin typeface="Arial MT"/>
                        <a:cs typeface="Arial MT"/>
                      </a:endParaRPr>
                    </a:p>
                  </a:txBody>
                  <a:tcPr marL="0" marR="0" marT="158115" marB="0">
                    <a:solidFill>
                      <a:srgbClr val="00283B"/>
                    </a:solidFill>
                  </a:tcPr>
                </a:tc>
                <a:tc>
                  <a:txBody>
                    <a:bodyPr/>
                    <a:lstStyle/>
                    <a:p>
                      <a:pPr>
                        <a:lnSpc>
                          <a:spcPct val="100000"/>
                        </a:lnSpc>
                        <a:spcBef>
                          <a:spcPts val="15"/>
                        </a:spcBef>
                      </a:pPr>
                      <a:endParaRPr sz="1100">
                        <a:latin typeface="Times New Roman"/>
                        <a:cs typeface="Times New Roman"/>
                      </a:endParaRPr>
                    </a:p>
                    <a:p>
                      <a:pPr marL="111125" marR="236220">
                        <a:lnSpc>
                          <a:spcPct val="76400"/>
                        </a:lnSpc>
                        <a:spcBef>
                          <a:spcPts val="5"/>
                        </a:spcBef>
                      </a:pPr>
                      <a:r>
                        <a:rPr sz="1200" spc="-5" dirty="0">
                          <a:solidFill>
                            <a:srgbClr val="FFFFFF"/>
                          </a:solidFill>
                          <a:latin typeface="Arial MT"/>
                          <a:cs typeface="Arial MT"/>
                        </a:rPr>
                        <a:t>Rodzaj</a:t>
                      </a:r>
                      <a:r>
                        <a:rPr sz="1200" dirty="0">
                          <a:solidFill>
                            <a:srgbClr val="FFFFFF"/>
                          </a:solidFill>
                          <a:latin typeface="Arial MT"/>
                          <a:cs typeface="Arial MT"/>
                        </a:rPr>
                        <a:t> </a:t>
                      </a:r>
                      <a:r>
                        <a:rPr sz="1200" spc="-55" dirty="0">
                          <a:solidFill>
                            <a:srgbClr val="FFFFFF"/>
                          </a:solidFill>
                          <a:latin typeface="Arial MT"/>
                          <a:cs typeface="Arial MT"/>
                        </a:rPr>
                        <a:t>urządzenia</a:t>
                      </a:r>
                      <a:r>
                        <a:rPr sz="1200" spc="-5" dirty="0">
                          <a:solidFill>
                            <a:srgbClr val="FFFFFF"/>
                          </a:solidFill>
                          <a:latin typeface="Arial MT"/>
                          <a:cs typeface="Arial MT"/>
                        </a:rPr>
                        <a:t> </a:t>
                      </a:r>
                      <a:r>
                        <a:rPr sz="1200" spc="-10" dirty="0">
                          <a:solidFill>
                            <a:srgbClr val="FFFFFF"/>
                          </a:solidFill>
                          <a:latin typeface="Arial MT"/>
                          <a:cs typeface="Arial MT"/>
                        </a:rPr>
                        <a:t>do</a:t>
                      </a:r>
                      <a:r>
                        <a:rPr sz="1200" spc="-5" dirty="0">
                          <a:solidFill>
                            <a:srgbClr val="FFFFFF"/>
                          </a:solidFill>
                          <a:latin typeface="Arial MT"/>
                          <a:cs typeface="Arial MT"/>
                        </a:rPr>
                        <a:t> </a:t>
                      </a:r>
                      <a:r>
                        <a:rPr sz="1200" dirty="0">
                          <a:solidFill>
                            <a:srgbClr val="FFFFFF"/>
                          </a:solidFill>
                          <a:latin typeface="Arial MT"/>
                          <a:cs typeface="Arial MT"/>
                        </a:rPr>
                        <a:t>pedicure</a:t>
                      </a:r>
                      <a:r>
                        <a:rPr sz="1200" spc="-5" dirty="0">
                          <a:solidFill>
                            <a:srgbClr val="FFFFFF"/>
                          </a:solidFill>
                          <a:latin typeface="Arial MT"/>
                          <a:cs typeface="Arial MT"/>
                        </a:rPr>
                        <a:t> </a:t>
                      </a:r>
                      <a:r>
                        <a:rPr sz="1200" dirty="0">
                          <a:solidFill>
                            <a:srgbClr val="FFFFFF"/>
                          </a:solidFill>
                          <a:latin typeface="Arial MT"/>
                          <a:cs typeface="Arial MT"/>
                        </a:rPr>
                        <a:t>z</a:t>
                      </a:r>
                      <a:r>
                        <a:rPr sz="1200" spc="-10" dirty="0">
                          <a:solidFill>
                            <a:srgbClr val="FFFFFF"/>
                          </a:solidFill>
                          <a:latin typeface="Arial MT"/>
                          <a:cs typeface="Arial MT"/>
                        </a:rPr>
                        <a:t> </a:t>
                      </a:r>
                      <a:r>
                        <a:rPr sz="1200" spc="-55" dirty="0">
                          <a:solidFill>
                            <a:srgbClr val="FFFFFF"/>
                          </a:solidFill>
                          <a:latin typeface="Arial MT"/>
                          <a:cs typeface="Arial MT"/>
                        </a:rPr>
                        <a:t>urządzeniem</a:t>
                      </a:r>
                      <a:r>
                        <a:rPr sz="1200" spc="-10" dirty="0">
                          <a:solidFill>
                            <a:srgbClr val="FFFFFF"/>
                          </a:solidFill>
                          <a:latin typeface="Arial MT"/>
                          <a:cs typeface="Arial MT"/>
                        </a:rPr>
                        <a:t> </a:t>
                      </a:r>
                      <a:r>
                        <a:rPr sz="1200" dirty="0">
                          <a:solidFill>
                            <a:srgbClr val="FFFFFF"/>
                          </a:solidFill>
                          <a:latin typeface="Arial MT"/>
                          <a:cs typeface="Arial MT"/>
                        </a:rPr>
                        <a:t>do </a:t>
                      </a:r>
                      <a:r>
                        <a:rPr sz="1200" spc="-315" dirty="0">
                          <a:solidFill>
                            <a:srgbClr val="FFFFFF"/>
                          </a:solidFill>
                          <a:latin typeface="Arial MT"/>
                          <a:cs typeface="Arial MT"/>
                        </a:rPr>
                        <a:t> </a:t>
                      </a:r>
                      <a:r>
                        <a:rPr sz="1200" spc="-5" dirty="0">
                          <a:solidFill>
                            <a:srgbClr val="FFFFFF"/>
                          </a:solidFill>
                          <a:latin typeface="Arial MT"/>
                          <a:cs typeface="Arial MT"/>
                        </a:rPr>
                        <a:t>podgrzewania</a:t>
                      </a:r>
                      <a:r>
                        <a:rPr sz="1200" spc="-10" dirty="0">
                          <a:solidFill>
                            <a:srgbClr val="FFFFFF"/>
                          </a:solidFill>
                          <a:latin typeface="Arial MT"/>
                          <a:cs typeface="Arial MT"/>
                        </a:rPr>
                        <a:t> </a:t>
                      </a:r>
                      <a:r>
                        <a:rPr sz="1200" dirty="0">
                          <a:solidFill>
                            <a:srgbClr val="FFFFFF"/>
                          </a:solidFill>
                          <a:latin typeface="Arial MT"/>
                          <a:cs typeface="Arial MT"/>
                        </a:rPr>
                        <a:t>na</a:t>
                      </a:r>
                      <a:r>
                        <a:rPr sz="1200" spc="-5" dirty="0">
                          <a:solidFill>
                            <a:srgbClr val="FFFFFF"/>
                          </a:solidFill>
                          <a:latin typeface="Arial MT"/>
                          <a:cs typeface="Arial MT"/>
                        </a:rPr>
                        <a:t> bazie grafenu.</a:t>
                      </a:r>
                      <a:endParaRPr sz="1200">
                        <a:latin typeface="Arial MT"/>
                        <a:cs typeface="Arial MT"/>
                      </a:endParaRPr>
                    </a:p>
                  </a:txBody>
                  <a:tcPr marL="0" marR="0" marT="1905" marB="0">
                    <a:solidFill>
                      <a:srgbClr val="1C5C9A"/>
                    </a:solidFill>
                  </a:tcPr>
                </a:tc>
                <a:tc>
                  <a:txBody>
                    <a:bodyPr/>
                    <a:lstStyle/>
                    <a:p>
                      <a:pPr>
                        <a:lnSpc>
                          <a:spcPct val="100000"/>
                        </a:lnSpc>
                        <a:spcBef>
                          <a:spcPts val="25"/>
                        </a:spcBef>
                      </a:pPr>
                      <a:endParaRPr sz="1300">
                        <a:latin typeface="Times New Roman"/>
                        <a:cs typeface="Times New Roman"/>
                      </a:endParaRPr>
                    </a:p>
                    <a:p>
                      <a:pPr marL="38100">
                        <a:lnSpc>
                          <a:spcPct val="100000"/>
                        </a:lnSpc>
                      </a:pPr>
                      <a:r>
                        <a:rPr sz="1400" spc="-5" dirty="0">
                          <a:solidFill>
                            <a:srgbClr val="FFFFFF"/>
                          </a:solidFill>
                          <a:latin typeface="Arial MT"/>
                          <a:cs typeface="Arial MT"/>
                        </a:rPr>
                        <a:t>model</a:t>
                      </a:r>
                      <a:r>
                        <a:rPr sz="1400" spc="-30" dirty="0">
                          <a:solidFill>
                            <a:srgbClr val="FFFFFF"/>
                          </a:solidFill>
                          <a:latin typeface="Arial MT"/>
                          <a:cs typeface="Arial MT"/>
                        </a:rPr>
                        <a:t> </a:t>
                      </a:r>
                      <a:r>
                        <a:rPr sz="1400" spc="-95" dirty="0">
                          <a:solidFill>
                            <a:srgbClr val="FFFFFF"/>
                          </a:solidFill>
                          <a:latin typeface="Arial MT"/>
                          <a:cs typeface="Arial MT"/>
                        </a:rPr>
                        <a:t>użytkowy</a:t>
                      </a:r>
                      <a:endParaRPr sz="1400">
                        <a:latin typeface="Arial MT"/>
                        <a:cs typeface="Arial MT"/>
                      </a:endParaRPr>
                    </a:p>
                  </a:txBody>
                  <a:tcPr marL="0" marR="0" marT="3175" marB="0">
                    <a:solidFill>
                      <a:srgbClr val="77808E"/>
                    </a:solidFill>
                  </a:tcPr>
                </a:tc>
                <a:extLst>
                  <a:ext uri="{0D108BD9-81ED-4DB2-BD59-A6C34878D82A}">
                    <a16:rowId xmlns:a16="http://schemas.microsoft.com/office/drawing/2014/main" val="10005"/>
                  </a:ext>
                </a:extLst>
              </a:tr>
              <a:tr h="697866">
                <a:tc>
                  <a:txBody>
                    <a:bodyPr/>
                    <a:lstStyle/>
                    <a:p>
                      <a:pPr marL="37465" algn="ctr">
                        <a:lnSpc>
                          <a:spcPct val="100000"/>
                        </a:lnSpc>
                        <a:spcBef>
                          <a:spcPts val="1140"/>
                        </a:spcBef>
                      </a:pPr>
                      <a:r>
                        <a:rPr sz="1400" spc="-5" dirty="0">
                          <a:solidFill>
                            <a:srgbClr val="FFFFFF"/>
                          </a:solidFill>
                          <a:latin typeface="Arial MT"/>
                          <a:cs typeface="Arial MT"/>
                        </a:rPr>
                        <a:t>2022221384266</a:t>
                      </a:r>
                      <a:endParaRPr sz="1400">
                        <a:latin typeface="Arial MT"/>
                        <a:cs typeface="Arial MT"/>
                      </a:endParaRPr>
                    </a:p>
                  </a:txBody>
                  <a:tcPr marL="0" marR="0" marT="144780" marB="0">
                    <a:solidFill>
                      <a:srgbClr val="00283B"/>
                    </a:solidFill>
                  </a:tcPr>
                </a:tc>
                <a:tc>
                  <a:txBody>
                    <a:bodyPr/>
                    <a:lstStyle/>
                    <a:p>
                      <a:pPr marL="127000" marR="69215">
                        <a:lnSpc>
                          <a:spcPct val="78100"/>
                        </a:lnSpc>
                        <a:spcBef>
                          <a:spcPts val="1105"/>
                        </a:spcBef>
                      </a:pPr>
                      <a:r>
                        <a:rPr sz="1200" spc="-55" dirty="0">
                          <a:solidFill>
                            <a:srgbClr val="FFFFFF"/>
                          </a:solidFill>
                          <a:latin typeface="Arial MT"/>
                          <a:cs typeface="Arial MT"/>
                        </a:rPr>
                        <a:t>Urządzenie</a:t>
                      </a:r>
                      <a:r>
                        <a:rPr sz="1200" spc="-5" dirty="0">
                          <a:solidFill>
                            <a:srgbClr val="FFFFFF"/>
                          </a:solidFill>
                          <a:latin typeface="Arial MT"/>
                          <a:cs typeface="Arial MT"/>
                        </a:rPr>
                        <a:t> </a:t>
                      </a:r>
                      <a:r>
                        <a:rPr sz="1200" dirty="0">
                          <a:solidFill>
                            <a:srgbClr val="FFFFFF"/>
                          </a:solidFill>
                          <a:latin typeface="Arial MT"/>
                          <a:cs typeface="Arial MT"/>
                        </a:rPr>
                        <a:t>do</a:t>
                      </a:r>
                      <a:r>
                        <a:rPr sz="1200" spc="-5" dirty="0">
                          <a:solidFill>
                            <a:srgbClr val="FFFFFF"/>
                          </a:solidFill>
                          <a:latin typeface="Arial MT"/>
                          <a:cs typeface="Arial MT"/>
                        </a:rPr>
                        <a:t> terapii</a:t>
                      </a:r>
                      <a:r>
                        <a:rPr sz="1200" dirty="0">
                          <a:solidFill>
                            <a:srgbClr val="FFFFFF"/>
                          </a:solidFill>
                          <a:latin typeface="Arial MT"/>
                          <a:cs typeface="Arial MT"/>
                        </a:rPr>
                        <a:t> </a:t>
                      </a:r>
                      <a:r>
                        <a:rPr sz="1200" spc="-55" dirty="0">
                          <a:solidFill>
                            <a:srgbClr val="FFFFFF"/>
                          </a:solidFill>
                          <a:latin typeface="Arial MT"/>
                          <a:cs typeface="Arial MT"/>
                        </a:rPr>
                        <a:t>mikroprądem</a:t>
                      </a:r>
                      <a:r>
                        <a:rPr sz="1200" spc="-10" dirty="0">
                          <a:solidFill>
                            <a:srgbClr val="FFFFFF"/>
                          </a:solidFill>
                          <a:latin typeface="Arial MT"/>
                          <a:cs typeface="Arial MT"/>
                        </a:rPr>
                        <a:t> </a:t>
                      </a:r>
                      <a:r>
                        <a:rPr sz="1200" spc="-5" dirty="0">
                          <a:solidFill>
                            <a:srgbClr val="FFFFFF"/>
                          </a:solidFill>
                          <a:latin typeface="Arial MT"/>
                          <a:cs typeface="Arial MT"/>
                        </a:rPr>
                        <a:t>dla</a:t>
                      </a:r>
                      <a:r>
                        <a:rPr sz="1200" dirty="0">
                          <a:solidFill>
                            <a:srgbClr val="FFFFFF"/>
                          </a:solidFill>
                          <a:latin typeface="Arial MT"/>
                          <a:cs typeface="Arial MT"/>
                        </a:rPr>
                        <a:t> </a:t>
                      </a:r>
                      <a:r>
                        <a:rPr sz="1200" spc="-5" dirty="0">
                          <a:solidFill>
                            <a:srgbClr val="FFFFFF"/>
                          </a:solidFill>
                          <a:latin typeface="Arial MT"/>
                          <a:cs typeface="Arial MT"/>
                        </a:rPr>
                        <a:t>stóp </a:t>
                      </a:r>
                      <a:r>
                        <a:rPr sz="1200" dirty="0">
                          <a:solidFill>
                            <a:srgbClr val="FFFFFF"/>
                          </a:solidFill>
                          <a:latin typeface="Arial MT"/>
                          <a:cs typeface="Arial MT"/>
                        </a:rPr>
                        <a:t>z</a:t>
                      </a:r>
                      <a:r>
                        <a:rPr sz="1200" spc="-5" dirty="0">
                          <a:solidFill>
                            <a:srgbClr val="FFFFFF"/>
                          </a:solidFill>
                          <a:latin typeface="Arial MT"/>
                          <a:cs typeface="Arial MT"/>
                        </a:rPr>
                        <a:t> </a:t>
                      </a:r>
                      <a:r>
                        <a:rPr sz="1200" spc="-105" dirty="0">
                          <a:solidFill>
                            <a:srgbClr val="FFFFFF"/>
                          </a:solidFill>
                          <a:latin typeface="Arial MT"/>
                          <a:cs typeface="Arial MT"/>
                        </a:rPr>
                        <a:t>dobrą </a:t>
                      </a:r>
                      <a:r>
                        <a:rPr sz="1200" spc="-320" dirty="0">
                          <a:solidFill>
                            <a:srgbClr val="FFFFFF"/>
                          </a:solidFill>
                          <a:latin typeface="Arial MT"/>
                          <a:cs typeface="Arial MT"/>
                        </a:rPr>
                        <a:t> </a:t>
                      </a:r>
                      <a:r>
                        <a:rPr sz="1200" spc="-60" dirty="0">
                          <a:solidFill>
                            <a:srgbClr val="FFFFFF"/>
                          </a:solidFill>
                          <a:latin typeface="Arial MT"/>
                          <a:cs typeface="Arial MT"/>
                        </a:rPr>
                        <a:t>izolacją.</a:t>
                      </a:r>
                      <a:endParaRPr sz="1200" dirty="0">
                        <a:latin typeface="Arial MT"/>
                        <a:cs typeface="Arial MT"/>
                      </a:endParaRPr>
                    </a:p>
                  </a:txBody>
                  <a:tcPr marL="0" marR="0" marT="140335" marB="0">
                    <a:solidFill>
                      <a:srgbClr val="1C5C9A"/>
                    </a:solidFill>
                  </a:tcPr>
                </a:tc>
                <a:tc>
                  <a:txBody>
                    <a:bodyPr/>
                    <a:lstStyle/>
                    <a:p>
                      <a:pPr>
                        <a:lnSpc>
                          <a:spcPct val="100000"/>
                        </a:lnSpc>
                        <a:spcBef>
                          <a:spcPts val="10"/>
                        </a:spcBef>
                      </a:pPr>
                      <a:endParaRPr sz="1200" dirty="0">
                        <a:latin typeface="Times New Roman"/>
                        <a:cs typeface="Times New Roman"/>
                      </a:endParaRPr>
                    </a:p>
                    <a:p>
                      <a:pPr marL="38100">
                        <a:lnSpc>
                          <a:spcPct val="100000"/>
                        </a:lnSpc>
                      </a:pPr>
                      <a:r>
                        <a:rPr sz="1400" spc="-5" dirty="0">
                          <a:solidFill>
                            <a:srgbClr val="FFFFFF"/>
                          </a:solidFill>
                          <a:latin typeface="Arial MT"/>
                          <a:cs typeface="Arial MT"/>
                        </a:rPr>
                        <a:t>model</a:t>
                      </a:r>
                      <a:r>
                        <a:rPr sz="1400" spc="-30" dirty="0">
                          <a:solidFill>
                            <a:srgbClr val="FFFFFF"/>
                          </a:solidFill>
                          <a:latin typeface="Arial MT"/>
                          <a:cs typeface="Arial MT"/>
                        </a:rPr>
                        <a:t> </a:t>
                      </a:r>
                      <a:r>
                        <a:rPr sz="1400" spc="-95" dirty="0">
                          <a:solidFill>
                            <a:srgbClr val="FFFFFF"/>
                          </a:solidFill>
                          <a:latin typeface="Arial MT"/>
                          <a:cs typeface="Arial MT"/>
                        </a:rPr>
                        <a:t>użytkowy</a:t>
                      </a:r>
                      <a:endParaRPr sz="1400" dirty="0">
                        <a:latin typeface="Arial MT"/>
                        <a:cs typeface="Arial MT"/>
                      </a:endParaRPr>
                    </a:p>
                  </a:txBody>
                  <a:tcPr marL="0" marR="0" marT="1270" marB="0">
                    <a:solidFill>
                      <a:srgbClr val="77808E"/>
                    </a:solidFill>
                  </a:tcPr>
                </a:tc>
                <a:extLst>
                  <a:ext uri="{0D108BD9-81ED-4DB2-BD59-A6C34878D82A}">
                    <a16:rowId xmlns:a16="http://schemas.microsoft.com/office/drawing/2014/main" val="10006"/>
                  </a:ext>
                </a:extLst>
              </a:tr>
            </a:tbl>
          </a:graphicData>
        </a:graphic>
      </p:graphicFrame>
      <p:sp>
        <p:nvSpPr>
          <p:cNvPr id="11" name="object 11"/>
          <p:cNvSpPr/>
          <p:nvPr/>
        </p:nvSpPr>
        <p:spPr>
          <a:xfrm>
            <a:off x="1229042" y="5574665"/>
            <a:ext cx="361950" cy="187960"/>
          </a:xfrm>
          <a:custGeom>
            <a:avLst/>
            <a:gdLst/>
            <a:ahLst/>
            <a:cxnLst/>
            <a:rect l="l" t="t" r="r" b="b"/>
            <a:pathLst>
              <a:path w="361950" h="187960">
                <a:moveTo>
                  <a:pt x="361950" y="0"/>
                </a:moveTo>
                <a:lnTo>
                  <a:pt x="0" y="0"/>
                </a:lnTo>
                <a:lnTo>
                  <a:pt x="0" y="187642"/>
                </a:lnTo>
                <a:lnTo>
                  <a:pt x="361950" y="187642"/>
                </a:lnTo>
                <a:lnTo>
                  <a:pt x="361950" y="0"/>
                </a:lnTo>
                <a:close/>
              </a:path>
            </a:pathLst>
          </a:custGeom>
          <a:solidFill>
            <a:srgbClr val="F7F7F8"/>
          </a:solidFill>
        </p:spPr>
        <p:txBody>
          <a:bodyPr wrap="square" lIns="0" tIns="0" rIns="0" bIns="0" rtlCol="0"/>
          <a:lstStyle/>
          <a:p>
            <a:endParaRPr/>
          </a:p>
        </p:txBody>
      </p:sp>
      <p:sp>
        <p:nvSpPr>
          <p:cNvPr id="12" name="object 12"/>
          <p:cNvSpPr/>
          <p:nvPr/>
        </p:nvSpPr>
        <p:spPr>
          <a:xfrm>
            <a:off x="4903470" y="6238557"/>
            <a:ext cx="34925" cy="174625"/>
          </a:xfrm>
          <a:custGeom>
            <a:avLst/>
            <a:gdLst/>
            <a:ahLst/>
            <a:cxnLst/>
            <a:rect l="l" t="t" r="r" b="b"/>
            <a:pathLst>
              <a:path w="34925" h="174625">
                <a:moveTo>
                  <a:pt x="34925" y="0"/>
                </a:moveTo>
                <a:lnTo>
                  <a:pt x="0" y="0"/>
                </a:lnTo>
                <a:lnTo>
                  <a:pt x="0" y="174624"/>
                </a:lnTo>
                <a:lnTo>
                  <a:pt x="34925" y="174624"/>
                </a:lnTo>
                <a:lnTo>
                  <a:pt x="34925" y="0"/>
                </a:lnTo>
                <a:close/>
              </a:path>
            </a:pathLst>
          </a:custGeom>
          <a:solidFill>
            <a:srgbClr val="F7F7F8"/>
          </a:solidFill>
        </p:spPr>
        <p:txBody>
          <a:bodyPr wrap="square" lIns="0" tIns="0" rIns="0" bIns="0" rtlCol="0"/>
          <a:lstStyle/>
          <a:p>
            <a:endParaRPr/>
          </a:p>
        </p:txBody>
      </p:sp>
      <p:sp>
        <p:nvSpPr>
          <p:cNvPr id="13" name="object 13"/>
          <p:cNvSpPr txBox="1"/>
          <p:nvPr/>
        </p:nvSpPr>
        <p:spPr>
          <a:xfrm>
            <a:off x="930592" y="5500052"/>
            <a:ext cx="3981450" cy="924560"/>
          </a:xfrm>
          <a:prstGeom prst="rect">
            <a:avLst/>
          </a:prstGeom>
        </p:spPr>
        <p:txBody>
          <a:bodyPr vert="horz" wrap="square" lIns="0" tIns="74295" rIns="0" bIns="0" rtlCol="0">
            <a:spAutoFit/>
          </a:bodyPr>
          <a:lstStyle/>
          <a:p>
            <a:pPr marL="298450" indent="-285750">
              <a:lnSpc>
                <a:spcPct val="100000"/>
              </a:lnSpc>
              <a:spcBef>
                <a:spcPts val="585"/>
              </a:spcBef>
              <a:buClr>
                <a:srgbClr val="051F3B"/>
              </a:buClr>
              <a:buSzPct val="109090"/>
              <a:buFont typeface="Arial MT"/>
              <a:buChar char="•"/>
              <a:tabLst>
                <a:tab pos="297815" algn="l"/>
                <a:tab pos="298450" algn="l"/>
              </a:tabLst>
            </a:pPr>
            <a:r>
              <a:rPr sz="1100" dirty="0">
                <a:solidFill>
                  <a:srgbClr val="374151"/>
                </a:solidFill>
                <a:latin typeface="Segoe UI"/>
                <a:cs typeface="Segoe UI"/>
              </a:rPr>
              <a:t>Ergon</a:t>
            </a:r>
            <a:r>
              <a:rPr sz="1200" dirty="0">
                <a:solidFill>
                  <a:srgbClr val="051F3B"/>
                </a:solidFill>
                <a:latin typeface="Arial MT"/>
                <a:cs typeface="Arial MT"/>
              </a:rPr>
              <a:t>omiczne</a:t>
            </a:r>
            <a:r>
              <a:rPr sz="1200" spc="-5" dirty="0">
                <a:solidFill>
                  <a:srgbClr val="051F3B"/>
                </a:solidFill>
                <a:latin typeface="Arial MT"/>
                <a:cs typeface="Arial MT"/>
              </a:rPr>
              <a:t> </a:t>
            </a:r>
            <a:r>
              <a:rPr sz="1200" spc="-60" dirty="0">
                <a:solidFill>
                  <a:srgbClr val="051F3B"/>
                </a:solidFill>
                <a:latin typeface="Arial MT"/>
                <a:cs typeface="Arial MT"/>
              </a:rPr>
              <a:t>urządzenie</a:t>
            </a:r>
            <a:r>
              <a:rPr sz="1200" spc="-5" dirty="0">
                <a:solidFill>
                  <a:srgbClr val="051F3B"/>
                </a:solidFill>
                <a:latin typeface="Arial MT"/>
                <a:cs typeface="Arial MT"/>
              </a:rPr>
              <a:t> </a:t>
            </a:r>
            <a:r>
              <a:rPr sz="1200" dirty="0">
                <a:solidFill>
                  <a:srgbClr val="051F3B"/>
                </a:solidFill>
                <a:latin typeface="Arial MT"/>
                <a:cs typeface="Arial MT"/>
              </a:rPr>
              <a:t>do</a:t>
            </a:r>
            <a:r>
              <a:rPr sz="1200" spc="-5" dirty="0">
                <a:solidFill>
                  <a:srgbClr val="051F3B"/>
                </a:solidFill>
                <a:latin typeface="Arial MT"/>
                <a:cs typeface="Arial MT"/>
              </a:rPr>
              <a:t> opieki zdrowotnej.</a:t>
            </a:r>
            <a:endParaRPr sz="1200">
              <a:latin typeface="Arial MT"/>
              <a:cs typeface="Arial MT"/>
            </a:endParaRPr>
          </a:p>
          <a:p>
            <a:pPr marL="298450" marR="281305" indent="-285750">
              <a:lnSpc>
                <a:spcPts val="1400"/>
              </a:lnSpc>
              <a:spcBef>
                <a:spcPts val="570"/>
              </a:spcBef>
              <a:buChar char="•"/>
              <a:tabLst>
                <a:tab pos="297815" algn="l"/>
                <a:tab pos="298450" algn="l"/>
              </a:tabLst>
            </a:pPr>
            <a:r>
              <a:rPr sz="1200" spc="-55" dirty="0">
                <a:solidFill>
                  <a:srgbClr val="051F3B"/>
                </a:solidFill>
                <a:latin typeface="Arial MT"/>
                <a:cs typeface="Arial MT"/>
              </a:rPr>
              <a:t>Urządzenie</a:t>
            </a:r>
            <a:r>
              <a:rPr sz="1200" spc="-10" dirty="0">
                <a:solidFill>
                  <a:srgbClr val="051F3B"/>
                </a:solidFill>
                <a:latin typeface="Arial MT"/>
                <a:cs typeface="Arial MT"/>
              </a:rPr>
              <a:t> </a:t>
            </a:r>
            <a:r>
              <a:rPr sz="1200" dirty="0">
                <a:solidFill>
                  <a:srgbClr val="051F3B"/>
                </a:solidFill>
                <a:latin typeface="Arial MT"/>
                <a:cs typeface="Arial MT"/>
              </a:rPr>
              <a:t>do</a:t>
            </a:r>
            <a:r>
              <a:rPr sz="1200" spc="-10" dirty="0">
                <a:solidFill>
                  <a:srgbClr val="051F3B"/>
                </a:solidFill>
                <a:latin typeface="Arial MT"/>
                <a:cs typeface="Arial MT"/>
              </a:rPr>
              <a:t> </a:t>
            </a:r>
            <a:r>
              <a:rPr sz="1200" spc="-5" dirty="0">
                <a:solidFill>
                  <a:srgbClr val="051F3B"/>
                </a:solidFill>
                <a:latin typeface="Arial MT"/>
                <a:cs typeface="Arial MT"/>
              </a:rPr>
              <a:t>pedicure</a:t>
            </a:r>
            <a:r>
              <a:rPr sz="1200" spc="-10" dirty="0">
                <a:solidFill>
                  <a:srgbClr val="051F3B"/>
                </a:solidFill>
                <a:latin typeface="Arial MT"/>
                <a:cs typeface="Arial MT"/>
              </a:rPr>
              <a:t> </a:t>
            </a:r>
            <a:r>
              <a:rPr sz="1200" dirty="0">
                <a:solidFill>
                  <a:srgbClr val="051F3B"/>
                </a:solidFill>
                <a:latin typeface="Arial MT"/>
                <a:cs typeface="Arial MT"/>
              </a:rPr>
              <a:t>z</a:t>
            </a:r>
            <a:r>
              <a:rPr sz="1200" spc="-15" dirty="0">
                <a:solidFill>
                  <a:srgbClr val="051F3B"/>
                </a:solidFill>
                <a:latin typeface="Arial MT"/>
                <a:cs typeface="Arial MT"/>
              </a:rPr>
              <a:t> </a:t>
            </a:r>
            <a:r>
              <a:rPr sz="1200" spc="-5" dirty="0">
                <a:solidFill>
                  <a:srgbClr val="051F3B"/>
                </a:solidFill>
                <a:latin typeface="Arial MT"/>
                <a:cs typeface="Arial MT"/>
              </a:rPr>
              <a:t>dobrymi</a:t>
            </a:r>
            <a:r>
              <a:rPr sz="1200" spc="-10" dirty="0">
                <a:solidFill>
                  <a:srgbClr val="051F3B"/>
                </a:solidFill>
                <a:latin typeface="Arial MT"/>
                <a:cs typeface="Arial MT"/>
              </a:rPr>
              <a:t> </a:t>
            </a:r>
            <a:r>
              <a:rPr sz="1200" spc="-90" dirty="0">
                <a:solidFill>
                  <a:srgbClr val="051F3B"/>
                </a:solidFill>
                <a:latin typeface="Arial MT"/>
                <a:cs typeface="Arial MT"/>
              </a:rPr>
              <a:t>właściwościami </a:t>
            </a:r>
            <a:r>
              <a:rPr sz="1200" spc="-315" dirty="0">
                <a:solidFill>
                  <a:srgbClr val="051F3B"/>
                </a:solidFill>
                <a:latin typeface="Arial MT"/>
                <a:cs typeface="Arial MT"/>
              </a:rPr>
              <a:t> </a:t>
            </a:r>
            <a:r>
              <a:rPr sz="1200" spc="-5" dirty="0">
                <a:solidFill>
                  <a:srgbClr val="051F3B"/>
                </a:solidFill>
                <a:latin typeface="Arial MT"/>
                <a:cs typeface="Arial MT"/>
              </a:rPr>
              <a:t>wodoodpornymi.</a:t>
            </a:r>
            <a:endParaRPr sz="1200">
              <a:latin typeface="Arial MT"/>
              <a:cs typeface="Arial MT"/>
            </a:endParaRPr>
          </a:p>
          <a:p>
            <a:pPr marL="298450" indent="-285750">
              <a:lnSpc>
                <a:spcPct val="100000"/>
              </a:lnSpc>
              <a:spcBef>
                <a:spcPts val="345"/>
              </a:spcBef>
              <a:buChar char="•"/>
              <a:tabLst>
                <a:tab pos="297815" algn="l"/>
                <a:tab pos="298450" algn="l"/>
              </a:tabLst>
            </a:pPr>
            <a:r>
              <a:rPr sz="1200" spc="-55" dirty="0">
                <a:solidFill>
                  <a:srgbClr val="051F3B"/>
                </a:solidFill>
                <a:latin typeface="Arial MT"/>
                <a:cs typeface="Arial MT"/>
              </a:rPr>
              <a:t>Urządzenie</a:t>
            </a:r>
            <a:r>
              <a:rPr sz="1200" dirty="0">
                <a:solidFill>
                  <a:srgbClr val="051F3B"/>
                </a:solidFill>
                <a:latin typeface="Arial MT"/>
                <a:cs typeface="Arial MT"/>
              </a:rPr>
              <a:t> do </a:t>
            </a:r>
            <a:r>
              <a:rPr sz="1200" spc="-5" dirty="0">
                <a:solidFill>
                  <a:srgbClr val="051F3B"/>
                </a:solidFill>
                <a:latin typeface="Arial MT"/>
                <a:cs typeface="Arial MT"/>
              </a:rPr>
              <a:t>pedicure</a:t>
            </a:r>
            <a:r>
              <a:rPr sz="1200" dirty="0">
                <a:solidFill>
                  <a:srgbClr val="051F3B"/>
                </a:solidFill>
                <a:latin typeface="Arial MT"/>
                <a:cs typeface="Arial MT"/>
              </a:rPr>
              <a:t> z</a:t>
            </a:r>
            <a:r>
              <a:rPr sz="1200" spc="-5" dirty="0">
                <a:solidFill>
                  <a:srgbClr val="051F3B"/>
                </a:solidFill>
                <a:latin typeface="Arial MT"/>
                <a:cs typeface="Arial MT"/>
              </a:rPr>
              <a:t> </a:t>
            </a:r>
            <a:r>
              <a:rPr sz="1200" spc="-80" dirty="0">
                <a:solidFill>
                  <a:srgbClr val="051F3B"/>
                </a:solidFill>
                <a:latin typeface="Arial MT"/>
                <a:cs typeface="Arial MT"/>
              </a:rPr>
              <a:t>funkcją</a:t>
            </a:r>
            <a:r>
              <a:rPr sz="1200" spc="5" dirty="0">
                <a:solidFill>
                  <a:srgbClr val="051F3B"/>
                </a:solidFill>
                <a:latin typeface="Arial MT"/>
                <a:cs typeface="Arial MT"/>
              </a:rPr>
              <a:t> </a:t>
            </a:r>
            <a:r>
              <a:rPr sz="1200" spc="-5" dirty="0">
                <a:solidFill>
                  <a:srgbClr val="051F3B"/>
                </a:solidFill>
                <a:latin typeface="Arial MT"/>
                <a:cs typeface="Arial MT"/>
              </a:rPr>
              <a:t>dezodoryzacji</a:t>
            </a:r>
            <a:r>
              <a:rPr sz="1200" spc="-25" dirty="0">
                <a:solidFill>
                  <a:srgbClr val="051F3B"/>
                </a:solidFill>
                <a:latin typeface="Arial MT"/>
                <a:cs typeface="Arial MT"/>
              </a:rPr>
              <a:t> </a:t>
            </a:r>
            <a:r>
              <a:rPr sz="1200" dirty="0">
                <a:solidFill>
                  <a:srgbClr val="051F3B"/>
                </a:solidFill>
                <a:latin typeface="Arial MT"/>
                <a:cs typeface="Arial MT"/>
              </a:rPr>
              <a:t>jonów</a:t>
            </a:r>
            <a:endParaRPr sz="1200">
              <a:latin typeface="Arial MT"/>
              <a:cs typeface="Arial MT"/>
            </a:endParaRPr>
          </a:p>
        </p:txBody>
      </p:sp>
      <p:sp>
        <p:nvSpPr>
          <p:cNvPr id="14" name="object 14"/>
          <p:cNvSpPr txBox="1"/>
          <p:nvPr/>
        </p:nvSpPr>
        <p:spPr>
          <a:xfrm>
            <a:off x="1229042" y="6413182"/>
            <a:ext cx="638810" cy="184785"/>
          </a:xfrm>
          <a:prstGeom prst="rect">
            <a:avLst/>
          </a:prstGeom>
          <a:solidFill>
            <a:srgbClr val="F7F7F8"/>
          </a:solidFill>
        </p:spPr>
        <p:txBody>
          <a:bodyPr vert="horz" wrap="square" lIns="0" tIns="9525" rIns="0" bIns="0" rtlCol="0">
            <a:spAutoFit/>
          </a:bodyPr>
          <a:lstStyle/>
          <a:p>
            <a:pPr>
              <a:lnSpc>
                <a:spcPct val="100000"/>
              </a:lnSpc>
              <a:spcBef>
                <a:spcPts val="75"/>
              </a:spcBef>
            </a:pPr>
            <a:r>
              <a:rPr sz="1100" dirty="0">
                <a:solidFill>
                  <a:srgbClr val="374151"/>
                </a:solidFill>
                <a:latin typeface="Segoe UI"/>
                <a:cs typeface="Segoe UI"/>
              </a:rPr>
              <a:t>u</a:t>
            </a:r>
            <a:r>
              <a:rPr sz="1100" spc="10" dirty="0">
                <a:solidFill>
                  <a:srgbClr val="374151"/>
                </a:solidFill>
                <a:latin typeface="Segoe UI"/>
                <a:cs typeface="Segoe UI"/>
              </a:rPr>
              <a:t>j</a:t>
            </a:r>
            <a:r>
              <a:rPr sz="1100" dirty="0">
                <a:solidFill>
                  <a:srgbClr val="374151"/>
                </a:solidFill>
                <a:latin typeface="Segoe UI"/>
                <a:cs typeface="Segoe UI"/>
              </a:rPr>
              <a:t>emn</a:t>
            </a:r>
            <a:r>
              <a:rPr sz="1100" spc="-10" dirty="0">
                <a:solidFill>
                  <a:srgbClr val="374151"/>
                </a:solidFill>
                <a:latin typeface="Segoe UI"/>
                <a:cs typeface="Segoe UI"/>
              </a:rPr>
              <a:t>yc</a:t>
            </a:r>
            <a:r>
              <a:rPr sz="1100" dirty="0">
                <a:solidFill>
                  <a:srgbClr val="374151"/>
                </a:solidFill>
                <a:latin typeface="Segoe UI"/>
                <a:cs typeface="Segoe UI"/>
              </a:rPr>
              <a:t>h.</a:t>
            </a:r>
            <a:endParaRPr sz="1100">
              <a:latin typeface="Segoe UI"/>
              <a:cs typeface="Segoe UI"/>
            </a:endParaRPr>
          </a:p>
        </p:txBody>
      </p:sp>
      <p:sp>
        <p:nvSpPr>
          <p:cNvPr id="15" name="object 15"/>
          <p:cNvSpPr txBox="1"/>
          <p:nvPr/>
        </p:nvSpPr>
        <p:spPr>
          <a:xfrm>
            <a:off x="5980176" y="5496877"/>
            <a:ext cx="5871845" cy="721360"/>
          </a:xfrm>
          <a:prstGeom prst="rect">
            <a:avLst/>
          </a:prstGeom>
        </p:spPr>
        <p:txBody>
          <a:bodyPr vert="horz" wrap="square" lIns="0" tIns="61594" rIns="0" bIns="0" rtlCol="0">
            <a:spAutoFit/>
          </a:bodyPr>
          <a:lstStyle/>
          <a:p>
            <a:pPr marL="298450" indent="-285750">
              <a:lnSpc>
                <a:spcPct val="100000"/>
              </a:lnSpc>
              <a:spcBef>
                <a:spcPts val="484"/>
              </a:spcBef>
              <a:buChar char="•"/>
              <a:tabLst>
                <a:tab pos="297815" algn="l"/>
                <a:tab pos="298450" algn="l"/>
              </a:tabLst>
            </a:pPr>
            <a:r>
              <a:rPr sz="1200" spc="-5" dirty="0">
                <a:solidFill>
                  <a:srgbClr val="051F3B"/>
                </a:solidFill>
                <a:latin typeface="Arial MT"/>
                <a:cs typeface="Arial MT"/>
              </a:rPr>
              <a:t>Rodzaj</a:t>
            </a:r>
            <a:r>
              <a:rPr sz="1200" dirty="0">
                <a:solidFill>
                  <a:srgbClr val="051F3B"/>
                </a:solidFill>
                <a:latin typeface="Arial MT"/>
                <a:cs typeface="Arial MT"/>
              </a:rPr>
              <a:t> </a:t>
            </a:r>
            <a:r>
              <a:rPr sz="1200" spc="-5" dirty="0">
                <a:solidFill>
                  <a:srgbClr val="051F3B"/>
                </a:solidFill>
                <a:latin typeface="Arial MT"/>
                <a:cs typeface="Arial MT"/>
              </a:rPr>
              <a:t>wsparcia</a:t>
            </a:r>
            <a:r>
              <a:rPr sz="1200" spc="5" dirty="0">
                <a:solidFill>
                  <a:srgbClr val="051F3B"/>
                </a:solidFill>
                <a:latin typeface="Arial MT"/>
                <a:cs typeface="Arial MT"/>
              </a:rPr>
              <a:t> </a:t>
            </a:r>
            <a:r>
              <a:rPr sz="1200" dirty="0">
                <a:solidFill>
                  <a:srgbClr val="051F3B"/>
                </a:solidFill>
                <a:latin typeface="Arial MT"/>
                <a:cs typeface="Arial MT"/>
              </a:rPr>
              <a:t>i </a:t>
            </a:r>
            <a:r>
              <a:rPr sz="1200" spc="-5" dirty="0">
                <a:solidFill>
                  <a:srgbClr val="051F3B"/>
                </a:solidFill>
                <a:latin typeface="Arial MT"/>
                <a:cs typeface="Arial MT"/>
              </a:rPr>
              <a:t>stabilnego</a:t>
            </a:r>
            <a:r>
              <a:rPr sz="1200" spc="5" dirty="0">
                <a:solidFill>
                  <a:srgbClr val="051F3B"/>
                </a:solidFill>
                <a:latin typeface="Arial MT"/>
                <a:cs typeface="Arial MT"/>
              </a:rPr>
              <a:t> </a:t>
            </a:r>
            <a:r>
              <a:rPr sz="1200" spc="-80" dirty="0">
                <a:solidFill>
                  <a:srgbClr val="051F3B"/>
                </a:solidFill>
                <a:latin typeface="Arial MT"/>
                <a:cs typeface="Arial MT"/>
              </a:rPr>
              <a:t>sprzętu</a:t>
            </a:r>
            <a:r>
              <a:rPr sz="1200" dirty="0">
                <a:solidFill>
                  <a:srgbClr val="051F3B"/>
                </a:solidFill>
                <a:latin typeface="Arial MT"/>
                <a:cs typeface="Arial MT"/>
              </a:rPr>
              <a:t> </a:t>
            </a:r>
            <a:r>
              <a:rPr sz="1200" spc="-5" dirty="0">
                <a:solidFill>
                  <a:srgbClr val="051F3B"/>
                </a:solidFill>
                <a:latin typeface="Arial MT"/>
                <a:cs typeface="Arial MT"/>
              </a:rPr>
              <a:t>zdrowotnego.</a:t>
            </a:r>
            <a:endParaRPr sz="1200">
              <a:latin typeface="Arial MT"/>
              <a:cs typeface="Arial MT"/>
            </a:endParaRPr>
          </a:p>
          <a:p>
            <a:pPr marL="298450" indent="-285750">
              <a:lnSpc>
                <a:spcPct val="100000"/>
              </a:lnSpc>
              <a:spcBef>
                <a:spcPts val="390"/>
              </a:spcBef>
              <a:buChar char="•"/>
              <a:tabLst>
                <a:tab pos="297815" algn="l"/>
                <a:tab pos="298450" algn="l"/>
              </a:tabLst>
            </a:pPr>
            <a:r>
              <a:rPr sz="1200" spc="-5" dirty="0">
                <a:solidFill>
                  <a:srgbClr val="051F3B"/>
                </a:solidFill>
                <a:latin typeface="Arial MT"/>
                <a:cs typeface="Arial MT"/>
              </a:rPr>
              <a:t>Rodzaj</a:t>
            </a:r>
            <a:r>
              <a:rPr sz="1200" dirty="0">
                <a:solidFill>
                  <a:srgbClr val="051F3B"/>
                </a:solidFill>
                <a:latin typeface="Arial MT"/>
                <a:cs typeface="Arial MT"/>
              </a:rPr>
              <a:t> </a:t>
            </a:r>
            <a:r>
              <a:rPr sz="1200" spc="-55" dirty="0">
                <a:solidFill>
                  <a:srgbClr val="051F3B"/>
                </a:solidFill>
                <a:latin typeface="Arial MT"/>
                <a:cs typeface="Arial MT"/>
              </a:rPr>
              <a:t>urządzenia</a:t>
            </a:r>
            <a:r>
              <a:rPr sz="1200" spc="5" dirty="0">
                <a:solidFill>
                  <a:srgbClr val="051F3B"/>
                </a:solidFill>
                <a:latin typeface="Arial MT"/>
                <a:cs typeface="Arial MT"/>
              </a:rPr>
              <a:t> </a:t>
            </a:r>
            <a:r>
              <a:rPr sz="1200" spc="-10" dirty="0">
                <a:solidFill>
                  <a:srgbClr val="051F3B"/>
                </a:solidFill>
                <a:latin typeface="Arial MT"/>
                <a:cs typeface="Arial MT"/>
              </a:rPr>
              <a:t>do</a:t>
            </a:r>
            <a:r>
              <a:rPr sz="1200" spc="5" dirty="0">
                <a:solidFill>
                  <a:srgbClr val="051F3B"/>
                </a:solidFill>
                <a:latin typeface="Arial MT"/>
                <a:cs typeface="Arial MT"/>
              </a:rPr>
              <a:t> </a:t>
            </a:r>
            <a:r>
              <a:rPr sz="1200" dirty="0">
                <a:solidFill>
                  <a:srgbClr val="051F3B"/>
                </a:solidFill>
                <a:latin typeface="Arial MT"/>
                <a:cs typeface="Arial MT"/>
              </a:rPr>
              <a:t>pedicure z </a:t>
            </a:r>
            <a:r>
              <a:rPr sz="1200" spc="-55" dirty="0">
                <a:solidFill>
                  <a:srgbClr val="051F3B"/>
                </a:solidFill>
                <a:latin typeface="Arial MT"/>
                <a:cs typeface="Arial MT"/>
              </a:rPr>
              <a:t>urządzeniem</a:t>
            </a:r>
            <a:r>
              <a:rPr sz="1200" dirty="0">
                <a:solidFill>
                  <a:srgbClr val="051F3B"/>
                </a:solidFill>
                <a:latin typeface="Arial MT"/>
                <a:cs typeface="Arial MT"/>
              </a:rPr>
              <a:t> do </a:t>
            </a:r>
            <a:r>
              <a:rPr sz="1200" spc="-5" dirty="0">
                <a:solidFill>
                  <a:srgbClr val="051F3B"/>
                </a:solidFill>
                <a:latin typeface="Arial MT"/>
                <a:cs typeface="Arial MT"/>
              </a:rPr>
              <a:t>podgrzewania</a:t>
            </a:r>
            <a:r>
              <a:rPr sz="1200" spc="5" dirty="0">
                <a:solidFill>
                  <a:srgbClr val="051F3B"/>
                </a:solidFill>
                <a:latin typeface="Arial MT"/>
                <a:cs typeface="Arial MT"/>
              </a:rPr>
              <a:t> </a:t>
            </a:r>
            <a:r>
              <a:rPr sz="1200" spc="-10" dirty="0">
                <a:solidFill>
                  <a:srgbClr val="051F3B"/>
                </a:solidFill>
                <a:latin typeface="Arial MT"/>
                <a:cs typeface="Arial MT"/>
              </a:rPr>
              <a:t>na</a:t>
            </a:r>
            <a:r>
              <a:rPr sz="1200" spc="5" dirty="0">
                <a:solidFill>
                  <a:srgbClr val="051F3B"/>
                </a:solidFill>
                <a:latin typeface="Arial MT"/>
                <a:cs typeface="Arial MT"/>
              </a:rPr>
              <a:t> </a:t>
            </a:r>
            <a:r>
              <a:rPr sz="1200" spc="-5" dirty="0">
                <a:solidFill>
                  <a:srgbClr val="051F3B"/>
                </a:solidFill>
                <a:latin typeface="Arial MT"/>
                <a:cs typeface="Arial MT"/>
              </a:rPr>
              <a:t>bazie</a:t>
            </a:r>
            <a:r>
              <a:rPr sz="1200" dirty="0">
                <a:solidFill>
                  <a:srgbClr val="051F3B"/>
                </a:solidFill>
                <a:latin typeface="Arial MT"/>
                <a:cs typeface="Arial MT"/>
              </a:rPr>
              <a:t> grafenu.</a:t>
            </a:r>
            <a:endParaRPr sz="1200">
              <a:latin typeface="Arial MT"/>
              <a:cs typeface="Arial MT"/>
            </a:endParaRPr>
          </a:p>
          <a:p>
            <a:pPr marL="298450" indent="-285750">
              <a:lnSpc>
                <a:spcPct val="100000"/>
              </a:lnSpc>
              <a:spcBef>
                <a:spcPts val="385"/>
              </a:spcBef>
              <a:buChar char="•"/>
              <a:tabLst>
                <a:tab pos="297815" algn="l"/>
                <a:tab pos="298450" algn="l"/>
              </a:tabLst>
            </a:pPr>
            <a:r>
              <a:rPr sz="1200" spc="-55" dirty="0">
                <a:solidFill>
                  <a:srgbClr val="051F3B"/>
                </a:solidFill>
                <a:latin typeface="Arial MT"/>
                <a:cs typeface="Arial MT"/>
              </a:rPr>
              <a:t>Urządzenie</a:t>
            </a:r>
            <a:r>
              <a:rPr sz="1200" dirty="0">
                <a:solidFill>
                  <a:srgbClr val="051F3B"/>
                </a:solidFill>
                <a:latin typeface="Arial MT"/>
                <a:cs typeface="Arial MT"/>
              </a:rPr>
              <a:t> do </a:t>
            </a:r>
            <a:r>
              <a:rPr sz="1200" spc="-5" dirty="0">
                <a:solidFill>
                  <a:srgbClr val="051F3B"/>
                </a:solidFill>
                <a:latin typeface="Arial MT"/>
                <a:cs typeface="Arial MT"/>
              </a:rPr>
              <a:t>terapii</a:t>
            </a:r>
            <a:r>
              <a:rPr sz="1200" dirty="0">
                <a:solidFill>
                  <a:srgbClr val="051F3B"/>
                </a:solidFill>
                <a:latin typeface="Arial MT"/>
                <a:cs typeface="Arial MT"/>
              </a:rPr>
              <a:t> </a:t>
            </a:r>
            <a:r>
              <a:rPr sz="1200" spc="-55" dirty="0">
                <a:solidFill>
                  <a:srgbClr val="051F3B"/>
                </a:solidFill>
                <a:latin typeface="Arial MT"/>
                <a:cs typeface="Arial MT"/>
              </a:rPr>
              <a:t>mikroprądem</a:t>
            </a:r>
            <a:r>
              <a:rPr sz="1200" spc="-5" dirty="0">
                <a:solidFill>
                  <a:srgbClr val="051F3B"/>
                </a:solidFill>
                <a:latin typeface="Arial MT"/>
                <a:cs typeface="Arial MT"/>
              </a:rPr>
              <a:t> dla</a:t>
            </a:r>
            <a:r>
              <a:rPr sz="1200" dirty="0">
                <a:solidFill>
                  <a:srgbClr val="051F3B"/>
                </a:solidFill>
                <a:latin typeface="Arial MT"/>
                <a:cs typeface="Arial MT"/>
              </a:rPr>
              <a:t> </a:t>
            </a:r>
            <a:r>
              <a:rPr sz="1200" spc="-5" dirty="0">
                <a:solidFill>
                  <a:srgbClr val="051F3B"/>
                </a:solidFill>
                <a:latin typeface="Arial MT"/>
                <a:cs typeface="Arial MT"/>
              </a:rPr>
              <a:t>stóp</a:t>
            </a:r>
            <a:r>
              <a:rPr sz="1200" dirty="0">
                <a:solidFill>
                  <a:srgbClr val="051F3B"/>
                </a:solidFill>
                <a:latin typeface="Arial MT"/>
                <a:cs typeface="Arial MT"/>
              </a:rPr>
              <a:t> z</a:t>
            </a:r>
            <a:r>
              <a:rPr sz="1200" spc="-5" dirty="0">
                <a:solidFill>
                  <a:srgbClr val="051F3B"/>
                </a:solidFill>
                <a:latin typeface="Arial MT"/>
                <a:cs typeface="Arial MT"/>
              </a:rPr>
              <a:t> </a:t>
            </a:r>
            <a:r>
              <a:rPr sz="1200" spc="-105" dirty="0">
                <a:solidFill>
                  <a:srgbClr val="051F3B"/>
                </a:solidFill>
                <a:latin typeface="Arial MT"/>
                <a:cs typeface="Arial MT"/>
              </a:rPr>
              <a:t>dobrą</a:t>
            </a:r>
            <a:r>
              <a:rPr sz="1200" dirty="0">
                <a:solidFill>
                  <a:srgbClr val="051F3B"/>
                </a:solidFill>
                <a:latin typeface="Arial MT"/>
                <a:cs typeface="Arial MT"/>
              </a:rPr>
              <a:t> </a:t>
            </a:r>
            <a:r>
              <a:rPr sz="1200" spc="-65" dirty="0">
                <a:solidFill>
                  <a:srgbClr val="051F3B"/>
                </a:solidFill>
                <a:latin typeface="Arial MT"/>
                <a:cs typeface="Arial MT"/>
              </a:rPr>
              <a:t>izolacją.</a:t>
            </a:r>
            <a:endParaRPr sz="1200">
              <a:latin typeface="Arial MT"/>
              <a:cs typeface="Arial MT"/>
            </a:endParaRPr>
          </a:p>
        </p:txBody>
      </p:sp>
      <p:pic>
        <p:nvPicPr>
          <p:cNvPr id="16" name="object 16"/>
          <p:cNvPicPr/>
          <p:nvPr/>
        </p:nvPicPr>
        <p:blipFill>
          <a:blip r:embed="rId8" cstate="print"/>
          <a:stretch>
            <a:fillRect/>
          </a:stretch>
        </p:blipFill>
        <p:spPr>
          <a:xfrm>
            <a:off x="10027822" y="296485"/>
            <a:ext cx="2025342" cy="37299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blue and white rectangle with white dots&#10;&#10;Description automatically generated">
            <a:extLst>
              <a:ext uri="{FF2B5EF4-FFF2-40B4-BE49-F238E27FC236}">
                <a16:creationId xmlns:a16="http://schemas.microsoft.com/office/drawing/2014/main" id="{5761B247-6F4A-F4FC-F778-C2515EA38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730"/>
            <a:ext cx="12192000" cy="6879729"/>
          </a:xfrm>
          <a:prstGeom prst="rect">
            <a:avLst/>
          </a:prstGeom>
        </p:spPr>
      </p:pic>
      <p:grpSp>
        <p:nvGrpSpPr>
          <p:cNvPr id="20" name="Group 19"/>
          <p:cNvGrpSpPr/>
          <p:nvPr/>
        </p:nvGrpSpPr>
        <p:grpSpPr>
          <a:xfrm>
            <a:off x="448310" y="-84455"/>
            <a:ext cx="11703050" cy="1386840"/>
            <a:chOff x="842" y="-133"/>
            <a:chExt cx="18430" cy="2184"/>
          </a:xfrm>
        </p:grpSpPr>
        <p:pic>
          <p:nvPicPr>
            <p:cNvPr id="10" name="Picture 9" descr="Prife Logo (Color)"/>
            <p:cNvPicPr>
              <a:picLocks noChangeAspect="1"/>
            </p:cNvPicPr>
            <p:nvPr/>
          </p:nvPicPr>
          <p:blipFill>
            <a:blip r:embed="rId4"/>
            <a:stretch>
              <a:fillRect/>
            </a:stretch>
          </p:blipFill>
          <p:spPr>
            <a:xfrm>
              <a:off x="842" y="628"/>
              <a:ext cx="2464" cy="1041"/>
            </a:xfrm>
            <a:prstGeom prst="rect">
              <a:avLst/>
            </a:prstGeom>
          </p:spPr>
        </p:pic>
        <p:pic>
          <p:nvPicPr>
            <p:cNvPr id="19" name="Picture 18" descr="iTera-Bio Sample 1 copy"/>
            <p:cNvPicPr>
              <a:picLocks noChangeAspect="1"/>
            </p:cNvPicPr>
            <p:nvPr/>
          </p:nvPicPr>
          <p:blipFill>
            <a:blip r:embed="rId5"/>
            <a:stretch>
              <a:fillRect/>
            </a:stretch>
          </p:blipFill>
          <p:spPr>
            <a:xfrm>
              <a:off x="14200" y="-133"/>
              <a:ext cx="5073" cy="2185"/>
            </a:xfrm>
            <a:prstGeom prst="rect">
              <a:avLst/>
            </a:prstGeom>
          </p:spPr>
        </p:pic>
      </p:grpSp>
      <p:sp>
        <p:nvSpPr>
          <p:cNvPr id="4" name="文本框 5"/>
          <p:cNvSpPr txBox="1"/>
          <p:nvPr/>
        </p:nvSpPr>
        <p:spPr>
          <a:xfrm>
            <a:off x="2055971" y="1145540"/>
            <a:ext cx="8080057" cy="769441"/>
          </a:xfrm>
          <a:prstGeom prst="rect">
            <a:avLst/>
          </a:prstGeom>
          <a:noFill/>
          <a:ln>
            <a:solidFill>
              <a:srgbClr val="000000">
                <a:alpha val="0"/>
              </a:srgbClr>
            </a:solidFill>
          </a:ln>
        </p:spPr>
        <p:txBody>
          <a:bodyPr wrap="square" rtlCol="0">
            <a:spAutoFit/>
          </a:bodyPr>
          <a:lstStyle/>
          <a:p>
            <a:pPr lvl="0" algn="ctr" defTabSz="457200"/>
            <a:r>
              <a:rPr lang="en-US" sz="4400" b="1" dirty="0"/>
              <a:t>PARAMETRY TECHNICZNE</a:t>
            </a:r>
            <a:endParaRPr kumimoji="0" lang="en-MY" altLang="en-US" sz="4400" b="1" i="0" u="none" strike="noStrike" kern="1200" cap="none" spc="0" normalizeH="0" baseline="0" noProof="0" dirty="0">
              <a:ln>
                <a:noFill/>
              </a:ln>
              <a:solidFill>
                <a:srgbClr val="13216A"/>
              </a:solidFill>
              <a:effectLst/>
              <a:uLnTx/>
              <a:uFillTx/>
              <a:latin typeface="Objective" pitchFamily="50" charset="0"/>
              <a:ea typeface="Alibaba PuHuiTi Medium" panose="00020600040101010101" charset="-122"/>
              <a:cs typeface="Open Sans ExtraBold" charset="0"/>
              <a:sym typeface="+mn-ea"/>
            </a:endParaRPr>
          </a:p>
        </p:txBody>
      </p:sp>
      <p:sp>
        <p:nvSpPr>
          <p:cNvPr id="14" name="文本框 5">
            <a:extLst>
              <a:ext uri="{FF2B5EF4-FFF2-40B4-BE49-F238E27FC236}">
                <a16:creationId xmlns:a16="http://schemas.microsoft.com/office/drawing/2014/main" id="{03DAC7D4-1A4B-51DC-D39F-001006846129}"/>
              </a:ext>
            </a:extLst>
          </p:cNvPr>
          <p:cNvSpPr txBox="1"/>
          <p:nvPr/>
        </p:nvSpPr>
        <p:spPr>
          <a:xfrm>
            <a:off x="2055971" y="1999436"/>
            <a:ext cx="1564641" cy="523220"/>
          </a:xfrm>
          <a:prstGeom prst="rect">
            <a:avLst/>
          </a:prstGeom>
          <a:noFill/>
          <a:ln>
            <a:solidFill>
              <a:srgbClr val="000000">
                <a:alpha val="0"/>
              </a:srgbClr>
            </a:solidFill>
          </a:ln>
        </p:spPr>
        <p:txBody>
          <a:bodyPr wrap="square" rtlCol="0">
            <a:spAutoFit/>
          </a:bodyPr>
          <a:lstStyle/>
          <a:p>
            <a:pPr lvl="0" algn="ctr" defTabSz="457200"/>
            <a:r>
              <a:rPr lang="en-US" sz="2800" b="1" dirty="0">
                <a:solidFill>
                  <a:schemeClr val="bg1"/>
                </a:solidFill>
              </a:rPr>
              <a:t>TEMAT</a:t>
            </a:r>
            <a:endParaRPr kumimoji="0" lang="en-MY" altLang="en-US" sz="2800" b="1" i="0" u="none" strike="noStrike" kern="1200" cap="none" spc="0" normalizeH="0" baseline="0" noProof="0" dirty="0">
              <a:ln>
                <a:noFill/>
              </a:ln>
              <a:solidFill>
                <a:schemeClr val="bg1"/>
              </a:solidFill>
              <a:effectLst/>
              <a:uLnTx/>
              <a:uFillTx/>
              <a:latin typeface="Objective" pitchFamily="50" charset="0"/>
              <a:ea typeface="Alibaba PuHuiTi Medium" panose="00020600040101010101" charset="-122"/>
              <a:cs typeface="Open Sans ExtraBold" charset="0"/>
              <a:sym typeface="+mn-ea"/>
            </a:endParaRPr>
          </a:p>
        </p:txBody>
      </p:sp>
      <p:sp>
        <p:nvSpPr>
          <p:cNvPr id="15" name="文本框 5">
            <a:extLst>
              <a:ext uri="{FF2B5EF4-FFF2-40B4-BE49-F238E27FC236}">
                <a16:creationId xmlns:a16="http://schemas.microsoft.com/office/drawing/2014/main" id="{47F36C76-A199-A986-06DA-EA882BBF3D8C}"/>
              </a:ext>
            </a:extLst>
          </p:cNvPr>
          <p:cNvSpPr txBox="1"/>
          <p:nvPr/>
        </p:nvSpPr>
        <p:spPr>
          <a:xfrm>
            <a:off x="5086350" y="1999436"/>
            <a:ext cx="6122035" cy="523220"/>
          </a:xfrm>
          <a:prstGeom prst="rect">
            <a:avLst/>
          </a:prstGeom>
          <a:noFill/>
          <a:ln>
            <a:solidFill>
              <a:srgbClr val="000000">
                <a:alpha val="0"/>
              </a:srgbClr>
            </a:solidFill>
          </a:ln>
        </p:spPr>
        <p:txBody>
          <a:bodyPr wrap="square" rtlCol="0">
            <a:spAutoFit/>
          </a:bodyPr>
          <a:lstStyle/>
          <a:p>
            <a:pPr lvl="0" algn="ctr" defTabSz="457200"/>
            <a:r>
              <a:rPr lang="en-US" sz="2800" b="1" dirty="0">
                <a:solidFill>
                  <a:schemeClr val="bg1"/>
                </a:solidFill>
              </a:rPr>
              <a:t>PARAMETRY TECHNICZNE</a:t>
            </a:r>
            <a:endParaRPr kumimoji="0" lang="en-MY" altLang="en-US" sz="2800" b="1" i="0" u="none" strike="noStrike" kern="1200" cap="none" spc="0" normalizeH="0" baseline="0" noProof="0" dirty="0">
              <a:ln>
                <a:noFill/>
              </a:ln>
              <a:solidFill>
                <a:schemeClr val="bg1"/>
              </a:solidFill>
              <a:effectLst/>
              <a:uLnTx/>
              <a:uFillTx/>
              <a:latin typeface="Objective" pitchFamily="50" charset="0"/>
              <a:ea typeface="Alibaba PuHuiTi Medium" panose="00020600040101010101" charset="-122"/>
              <a:cs typeface="Open Sans ExtraBold" charset="0"/>
              <a:sym typeface="+mn-ea"/>
            </a:endParaRPr>
          </a:p>
        </p:txBody>
      </p:sp>
      <p:sp>
        <p:nvSpPr>
          <p:cNvPr id="16" name="文本框 5">
            <a:extLst>
              <a:ext uri="{FF2B5EF4-FFF2-40B4-BE49-F238E27FC236}">
                <a16:creationId xmlns:a16="http://schemas.microsoft.com/office/drawing/2014/main" id="{54E92422-6C4D-B1ED-8712-4352E85CA9A5}"/>
              </a:ext>
            </a:extLst>
          </p:cNvPr>
          <p:cNvSpPr txBox="1"/>
          <p:nvPr/>
        </p:nvSpPr>
        <p:spPr>
          <a:xfrm>
            <a:off x="1828800" y="2592758"/>
            <a:ext cx="2742566" cy="400110"/>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rPr>
              <a:t>NAZWA</a:t>
            </a:r>
            <a:r>
              <a:rPr kumimoji="0" lang="en-MY" altLang="en-US" sz="2000" b="1" i="0" u="none" strike="noStrike" kern="1200" cap="none" spc="0" normalizeH="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rPr>
              <a:t> PRODUKTU</a:t>
            </a:r>
            <a:endPar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endParaRPr>
          </a:p>
        </p:txBody>
      </p:sp>
      <p:sp>
        <p:nvSpPr>
          <p:cNvPr id="17" name="文本框 5">
            <a:extLst>
              <a:ext uri="{FF2B5EF4-FFF2-40B4-BE49-F238E27FC236}">
                <a16:creationId xmlns:a16="http://schemas.microsoft.com/office/drawing/2014/main" id="{984EF7CB-B470-24ED-82B0-316DC0885BD4}"/>
              </a:ext>
            </a:extLst>
          </p:cNvPr>
          <p:cNvSpPr txBox="1"/>
          <p:nvPr/>
        </p:nvSpPr>
        <p:spPr>
          <a:xfrm>
            <a:off x="6974839" y="2585382"/>
            <a:ext cx="2742566" cy="400110"/>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MY" altLang="en-US" sz="2000" b="1" i="0" u="none" strike="noStrike" kern="1200" cap="none" spc="0" normalizeH="0" baseline="0" noProof="0" dirty="0" err="1">
                <a:ln>
                  <a:noFill/>
                </a:ln>
                <a:solidFill>
                  <a:prstClr val="black"/>
                </a:solidFill>
                <a:effectLst/>
                <a:uLnTx/>
                <a:uFillTx/>
                <a:latin typeface="Objective" pitchFamily="50" charset="0"/>
                <a:ea typeface="Alibaba PuHuiTi Medium" panose="00020600040101010101" charset="-122"/>
                <a:cs typeface="Open Sans ExtraBold" charset="0"/>
                <a:sym typeface="+mn-ea"/>
              </a:rPr>
              <a:t>Itera</a:t>
            </a:r>
            <a:r>
              <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rPr>
              <a:t> - Bio</a:t>
            </a:r>
          </a:p>
        </p:txBody>
      </p:sp>
      <p:sp>
        <p:nvSpPr>
          <p:cNvPr id="18" name="文本框 5">
            <a:extLst>
              <a:ext uri="{FF2B5EF4-FFF2-40B4-BE49-F238E27FC236}">
                <a16:creationId xmlns:a16="http://schemas.microsoft.com/office/drawing/2014/main" id="{F84F3C78-A14A-0511-3B91-219589D1270C}"/>
              </a:ext>
            </a:extLst>
          </p:cNvPr>
          <p:cNvSpPr txBox="1"/>
          <p:nvPr/>
        </p:nvSpPr>
        <p:spPr>
          <a:xfrm>
            <a:off x="1257300" y="3082250"/>
            <a:ext cx="3885566" cy="400110"/>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MY" altLang="en-US" sz="2000" b="1" noProof="0" dirty="0">
                <a:solidFill>
                  <a:prstClr val="black"/>
                </a:solidFill>
                <a:latin typeface="Objective" pitchFamily="50" charset="0"/>
                <a:ea typeface="Alibaba PuHuiTi Medium" panose="00020600040101010101" charset="-122"/>
                <a:cs typeface="Open Sans ExtraBold" charset="0"/>
                <a:sym typeface="+mn-ea"/>
              </a:rPr>
              <a:t>M</a:t>
            </a:r>
            <a:r>
              <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rPr>
              <a:t>ODEL PRODUKTU</a:t>
            </a:r>
          </a:p>
        </p:txBody>
      </p:sp>
      <p:sp>
        <p:nvSpPr>
          <p:cNvPr id="21" name="文本框 5">
            <a:extLst>
              <a:ext uri="{FF2B5EF4-FFF2-40B4-BE49-F238E27FC236}">
                <a16:creationId xmlns:a16="http://schemas.microsoft.com/office/drawing/2014/main" id="{E5CB1B8A-18E1-9E24-5537-F1EA03FB26D0}"/>
              </a:ext>
            </a:extLst>
          </p:cNvPr>
          <p:cNvSpPr txBox="1"/>
          <p:nvPr/>
        </p:nvSpPr>
        <p:spPr>
          <a:xfrm>
            <a:off x="6403339" y="3082250"/>
            <a:ext cx="3885566" cy="400110"/>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rPr>
              <a:t>MLS–JC-02A</a:t>
            </a:r>
          </a:p>
        </p:txBody>
      </p:sp>
      <p:sp>
        <p:nvSpPr>
          <p:cNvPr id="22" name="文本框 5">
            <a:extLst>
              <a:ext uri="{FF2B5EF4-FFF2-40B4-BE49-F238E27FC236}">
                <a16:creationId xmlns:a16="http://schemas.microsoft.com/office/drawing/2014/main" id="{36F2C0A0-9326-DD7B-9645-6B48BB6C37C0}"/>
              </a:ext>
            </a:extLst>
          </p:cNvPr>
          <p:cNvSpPr txBox="1"/>
          <p:nvPr/>
        </p:nvSpPr>
        <p:spPr>
          <a:xfrm>
            <a:off x="1257300" y="3602998"/>
            <a:ext cx="3885566" cy="400110"/>
          </a:xfrm>
          <a:prstGeom prst="rect">
            <a:avLst/>
          </a:prstGeom>
          <a:noFill/>
          <a:ln>
            <a:solidFill>
              <a:srgbClr val="000000">
                <a:alpha val="0"/>
              </a:srgbClr>
            </a:solidFill>
          </a:ln>
        </p:spPr>
        <p:txBody>
          <a:bodyPr wrap="square" rtlCol="0">
            <a:spAutoFit/>
          </a:bodyPr>
          <a:lstStyle/>
          <a:p>
            <a:pPr lvl="0" algn="ctr" defTabSz="457200"/>
            <a:r>
              <a:rPr lang="en-MY" altLang="en-US" sz="2000" b="1" dirty="0">
                <a:solidFill>
                  <a:prstClr val="black"/>
                </a:solidFill>
                <a:latin typeface="Objective" pitchFamily="50" charset="0"/>
                <a:ea typeface="Alibaba PuHuiTi Medium" panose="00020600040101010101" charset="-122"/>
                <a:cs typeface="Open Sans ExtraBold" charset="0"/>
                <a:sym typeface="+mn-ea"/>
              </a:rPr>
              <a:t>CZ</a:t>
            </a:r>
            <a:r>
              <a:rPr lang="en-US" sz="2000" dirty="0"/>
              <a:t>Ę</a:t>
            </a:r>
            <a:r>
              <a:rPr lang="en-MY" altLang="en-US" sz="2000" b="1" dirty="0">
                <a:solidFill>
                  <a:prstClr val="black"/>
                </a:solidFill>
                <a:latin typeface="Objective" pitchFamily="50" charset="0"/>
                <a:ea typeface="Alibaba PuHuiTi Medium" panose="00020600040101010101" charset="-122"/>
                <a:cs typeface="Open Sans ExtraBold" charset="0"/>
                <a:sym typeface="+mn-ea"/>
              </a:rPr>
              <a:t>STOTLIWOŚĆ</a:t>
            </a:r>
            <a:endPar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endParaRPr>
          </a:p>
        </p:txBody>
      </p:sp>
      <p:sp>
        <p:nvSpPr>
          <p:cNvPr id="23" name="文本框 5">
            <a:extLst>
              <a:ext uri="{FF2B5EF4-FFF2-40B4-BE49-F238E27FC236}">
                <a16:creationId xmlns:a16="http://schemas.microsoft.com/office/drawing/2014/main" id="{D2B245A3-BEFD-B72A-A2B5-D870E5471D23}"/>
              </a:ext>
            </a:extLst>
          </p:cNvPr>
          <p:cNvSpPr txBox="1"/>
          <p:nvPr/>
        </p:nvSpPr>
        <p:spPr>
          <a:xfrm>
            <a:off x="6403339" y="3643617"/>
            <a:ext cx="3885566" cy="400110"/>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rPr>
              <a:t>50/60 </a:t>
            </a:r>
            <a:r>
              <a:rPr kumimoji="0" lang="en-MY" altLang="en-US" sz="2000" b="1" i="0" u="none" strike="noStrike" kern="1200" cap="none" spc="0" normalizeH="0" baseline="0" noProof="0" dirty="0" err="1">
                <a:ln>
                  <a:noFill/>
                </a:ln>
                <a:solidFill>
                  <a:prstClr val="black"/>
                </a:solidFill>
                <a:effectLst/>
                <a:uLnTx/>
                <a:uFillTx/>
                <a:latin typeface="Objective" pitchFamily="50" charset="0"/>
                <a:ea typeface="Alibaba PuHuiTi Medium" panose="00020600040101010101" charset="-122"/>
                <a:cs typeface="Open Sans ExtraBold" charset="0"/>
                <a:sym typeface="+mn-ea"/>
              </a:rPr>
              <a:t>hz</a:t>
            </a:r>
            <a:endPar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endParaRPr>
          </a:p>
        </p:txBody>
      </p:sp>
      <p:sp>
        <p:nvSpPr>
          <p:cNvPr id="24" name="文本框 5">
            <a:extLst>
              <a:ext uri="{FF2B5EF4-FFF2-40B4-BE49-F238E27FC236}">
                <a16:creationId xmlns:a16="http://schemas.microsoft.com/office/drawing/2014/main" id="{006AA392-907C-BC88-9AEE-A8C12B76BFEB}"/>
              </a:ext>
            </a:extLst>
          </p:cNvPr>
          <p:cNvSpPr txBox="1"/>
          <p:nvPr/>
        </p:nvSpPr>
        <p:spPr>
          <a:xfrm>
            <a:off x="1257300" y="4150714"/>
            <a:ext cx="3885566" cy="400110"/>
          </a:xfrm>
          <a:prstGeom prst="rect">
            <a:avLst/>
          </a:prstGeom>
          <a:noFill/>
          <a:ln>
            <a:solidFill>
              <a:srgbClr val="000000">
                <a:alpha val="0"/>
              </a:srgbClr>
            </a:solidFill>
          </a:ln>
        </p:spPr>
        <p:txBody>
          <a:bodyPr wrap="square" rtlCol="0">
            <a:spAutoFit/>
          </a:bodyPr>
          <a:lstStyle/>
          <a:p>
            <a:pPr lvl="0" algn="ctr" defTabSz="457200"/>
            <a:r>
              <a:rPr lang="en-US" sz="2000" b="1" dirty="0"/>
              <a:t>MOC WYJŚCIOWA</a:t>
            </a:r>
            <a:endPar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endParaRPr>
          </a:p>
        </p:txBody>
      </p:sp>
      <p:sp>
        <p:nvSpPr>
          <p:cNvPr id="25" name="文本框 5">
            <a:extLst>
              <a:ext uri="{FF2B5EF4-FFF2-40B4-BE49-F238E27FC236}">
                <a16:creationId xmlns:a16="http://schemas.microsoft.com/office/drawing/2014/main" id="{1A9E2012-B0E3-E645-8218-47F72C109DB2}"/>
              </a:ext>
            </a:extLst>
          </p:cNvPr>
          <p:cNvSpPr txBox="1"/>
          <p:nvPr/>
        </p:nvSpPr>
        <p:spPr>
          <a:xfrm>
            <a:off x="6403339" y="4150714"/>
            <a:ext cx="3885566" cy="400110"/>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rPr>
              <a:t>300 W</a:t>
            </a:r>
          </a:p>
        </p:txBody>
      </p:sp>
      <p:sp>
        <p:nvSpPr>
          <p:cNvPr id="27" name="文本框 5">
            <a:extLst>
              <a:ext uri="{FF2B5EF4-FFF2-40B4-BE49-F238E27FC236}">
                <a16:creationId xmlns:a16="http://schemas.microsoft.com/office/drawing/2014/main" id="{FC0F79F8-BB33-3B17-D4F2-08EBB53277D4}"/>
              </a:ext>
            </a:extLst>
          </p:cNvPr>
          <p:cNvSpPr txBox="1"/>
          <p:nvPr/>
        </p:nvSpPr>
        <p:spPr>
          <a:xfrm>
            <a:off x="6403339" y="4709417"/>
            <a:ext cx="3885566" cy="400110"/>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rPr>
              <a:t>10,000,000 ( 10 MILLIONS)</a:t>
            </a:r>
          </a:p>
        </p:txBody>
      </p:sp>
      <p:sp>
        <p:nvSpPr>
          <p:cNvPr id="29" name="文本框 5">
            <a:extLst>
              <a:ext uri="{FF2B5EF4-FFF2-40B4-BE49-F238E27FC236}">
                <a16:creationId xmlns:a16="http://schemas.microsoft.com/office/drawing/2014/main" id="{A372E290-D06E-8E68-59C4-A9E567C5BF85}"/>
              </a:ext>
            </a:extLst>
          </p:cNvPr>
          <p:cNvSpPr txBox="1"/>
          <p:nvPr/>
        </p:nvSpPr>
        <p:spPr>
          <a:xfrm>
            <a:off x="1257300" y="5230263"/>
            <a:ext cx="3885566" cy="400110"/>
          </a:xfrm>
          <a:prstGeom prst="rect">
            <a:avLst/>
          </a:prstGeom>
          <a:noFill/>
          <a:ln>
            <a:solidFill>
              <a:srgbClr val="000000">
                <a:alpha val="0"/>
              </a:srgbClr>
            </a:solidFill>
          </a:ln>
        </p:spPr>
        <p:txBody>
          <a:bodyPr wrap="square" rtlCol="0">
            <a:spAutoFit/>
          </a:bodyPr>
          <a:lstStyle/>
          <a:p>
            <a:pPr lvl="0" algn="ctr" defTabSz="457200"/>
            <a:r>
              <a:rPr lang="en-US" sz="2000" b="1" dirty="0"/>
              <a:t>WYMIARY</a:t>
            </a:r>
            <a:endPar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endParaRPr>
          </a:p>
        </p:txBody>
      </p:sp>
      <p:sp>
        <p:nvSpPr>
          <p:cNvPr id="30" name="文本框 5">
            <a:extLst>
              <a:ext uri="{FF2B5EF4-FFF2-40B4-BE49-F238E27FC236}">
                <a16:creationId xmlns:a16="http://schemas.microsoft.com/office/drawing/2014/main" id="{C4B04F78-E429-A87A-F51A-ED4B56CEBB60}"/>
              </a:ext>
            </a:extLst>
          </p:cNvPr>
          <p:cNvSpPr txBox="1"/>
          <p:nvPr/>
        </p:nvSpPr>
        <p:spPr>
          <a:xfrm>
            <a:off x="6403339" y="5252430"/>
            <a:ext cx="3885566" cy="400110"/>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rPr>
              <a:t>371X379.5 212.5 MM</a:t>
            </a:r>
          </a:p>
        </p:txBody>
      </p:sp>
      <p:sp>
        <p:nvSpPr>
          <p:cNvPr id="31" name="文本框 5">
            <a:extLst>
              <a:ext uri="{FF2B5EF4-FFF2-40B4-BE49-F238E27FC236}">
                <a16:creationId xmlns:a16="http://schemas.microsoft.com/office/drawing/2014/main" id="{171C7A41-ECD0-9857-6C9F-B7279DCCE8EF}"/>
              </a:ext>
            </a:extLst>
          </p:cNvPr>
          <p:cNvSpPr txBox="1"/>
          <p:nvPr/>
        </p:nvSpPr>
        <p:spPr>
          <a:xfrm>
            <a:off x="1257300" y="5779059"/>
            <a:ext cx="3885566" cy="400110"/>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MY" altLang="en-US" sz="2000" b="1" dirty="0">
                <a:solidFill>
                  <a:prstClr val="black"/>
                </a:solidFill>
                <a:latin typeface="Objective" pitchFamily="50" charset="0"/>
                <a:ea typeface="Alibaba PuHuiTi Medium" panose="00020600040101010101" charset="-122"/>
                <a:cs typeface="Open Sans ExtraBold" charset="0"/>
                <a:sym typeface="+mn-ea"/>
              </a:rPr>
              <a:t>WAGA</a:t>
            </a:r>
            <a:endPar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endParaRPr>
          </a:p>
        </p:txBody>
      </p:sp>
      <p:sp>
        <p:nvSpPr>
          <p:cNvPr id="32" name="文本框 5">
            <a:extLst>
              <a:ext uri="{FF2B5EF4-FFF2-40B4-BE49-F238E27FC236}">
                <a16:creationId xmlns:a16="http://schemas.microsoft.com/office/drawing/2014/main" id="{03DFCF30-4B51-596F-C882-1258AE3FC388}"/>
              </a:ext>
            </a:extLst>
          </p:cNvPr>
          <p:cNvSpPr txBox="1"/>
          <p:nvPr/>
        </p:nvSpPr>
        <p:spPr>
          <a:xfrm>
            <a:off x="7550786" y="5775217"/>
            <a:ext cx="1590673" cy="400110"/>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rPr>
              <a:t>4.6 KG</a:t>
            </a:r>
          </a:p>
        </p:txBody>
      </p:sp>
      <p:sp>
        <p:nvSpPr>
          <p:cNvPr id="2" name="文本框 5">
            <a:extLst>
              <a:ext uri="{FF2B5EF4-FFF2-40B4-BE49-F238E27FC236}">
                <a16:creationId xmlns:a16="http://schemas.microsoft.com/office/drawing/2014/main" id="{FD1B582B-A9EB-233C-BCF0-CC8BD8E89E00}"/>
              </a:ext>
            </a:extLst>
          </p:cNvPr>
          <p:cNvSpPr txBox="1"/>
          <p:nvPr/>
        </p:nvSpPr>
        <p:spPr>
          <a:xfrm>
            <a:off x="1257300" y="4709417"/>
            <a:ext cx="3885566" cy="400110"/>
          </a:xfrm>
          <a:prstGeom prst="rect">
            <a:avLst/>
          </a:prstGeom>
          <a:noFill/>
          <a:ln>
            <a:solidFill>
              <a:srgbClr val="000000">
                <a:alpha val="0"/>
              </a:srgbClr>
            </a:solidFill>
          </a:ln>
        </p:spPr>
        <p:txBody>
          <a:bodyPr wrap="square" rtlCol="0">
            <a:spAutoFit/>
          </a:bodyPr>
          <a:lstStyle/>
          <a:p>
            <a:pPr lvl="0" algn="ctr" defTabSz="457200"/>
            <a:r>
              <a:rPr lang="en-US" sz="2000" b="1" dirty="0"/>
              <a:t>JON UJEMNY</a:t>
            </a:r>
            <a:endParaRPr kumimoji="0" lang="en-MY" altLang="en-US" sz="2000" b="1" i="0" u="none" strike="noStrike" kern="1200" cap="none" spc="0" normalizeH="0" baseline="0" noProof="0" dirty="0">
              <a:ln>
                <a:noFill/>
              </a:ln>
              <a:solidFill>
                <a:prstClr val="black"/>
              </a:solidFill>
              <a:effectLst/>
              <a:uLnTx/>
              <a:uFillTx/>
              <a:latin typeface="Objective" pitchFamily="50" charset="0"/>
              <a:ea typeface="Alibaba PuHuiTi Medium" panose="00020600040101010101" charset="-122"/>
              <a:cs typeface="Open Sans ExtraBold" charset="0"/>
              <a:sym typeface="+mn-ea"/>
            </a:endParaRPr>
          </a:p>
        </p:txBody>
      </p:sp>
    </p:spTree>
    <p:extLst>
      <p:ext uri="{BB962C8B-B14F-4D97-AF65-F5344CB8AC3E}">
        <p14:creationId xmlns:p14="http://schemas.microsoft.com/office/powerpoint/2010/main" val="33915108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childTnLst>
                          </p:cTn>
                        </p:par>
                        <p:par>
                          <p:cTn id="10" fill="hold">
                            <p:stCondLst>
                              <p:cond delay="250"/>
                            </p:stCondLst>
                            <p:childTnLst>
                              <p:par>
                                <p:cTn id="11" presetID="5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250" fill="hold"/>
                                        <p:tgtEl>
                                          <p:spTgt spid="14"/>
                                        </p:tgtEl>
                                        <p:attrNameLst>
                                          <p:attrName>ppt_w</p:attrName>
                                        </p:attrNameLst>
                                      </p:cBhvr>
                                      <p:tavLst>
                                        <p:tav tm="0">
                                          <p:val>
                                            <p:fltVal val="0"/>
                                          </p:val>
                                        </p:tav>
                                        <p:tav tm="100000">
                                          <p:val>
                                            <p:strVal val="#ppt_w"/>
                                          </p:val>
                                        </p:tav>
                                      </p:tavLst>
                                    </p:anim>
                                    <p:anim calcmode="lin" valueType="num">
                                      <p:cBhvr>
                                        <p:cTn id="14" dur="250" fill="hold"/>
                                        <p:tgtEl>
                                          <p:spTgt spid="14"/>
                                        </p:tgtEl>
                                        <p:attrNameLst>
                                          <p:attrName>ppt_h</p:attrName>
                                        </p:attrNameLst>
                                      </p:cBhvr>
                                      <p:tavLst>
                                        <p:tav tm="0">
                                          <p:val>
                                            <p:fltVal val="0"/>
                                          </p:val>
                                        </p:tav>
                                        <p:tav tm="100000">
                                          <p:val>
                                            <p:strVal val="#ppt_h"/>
                                          </p:val>
                                        </p:tav>
                                      </p:tavLst>
                                    </p:anim>
                                    <p:animEffect transition="in" filter="fade">
                                      <p:cBhvr>
                                        <p:cTn id="15" dur="250"/>
                                        <p:tgtEl>
                                          <p:spTgt spid="14"/>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250" fill="hold"/>
                                        <p:tgtEl>
                                          <p:spTgt spid="15"/>
                                        </p:tgtEl>
                                        <p:attrNameLst>
                                          <p:attrName>ppt_w</p:attrName>
                                        </p:attrNameLst>
                                      </p:cBhvr>
                                      <p:tavLst>
                                        <p:tav tm="0">
                                          <p:val>
                                            <p:fltVal val="0"/>
                                          </p:val>
                                        </p:tav>
                                        <p:tav tm="100000">
                                          <p:val>
                                            <p:strVal val="#ppt_w"/>
                                          </p:val>
                                        </p:tav>
                                      </p:tavLst>
                                    </p:anim>
                                    <p:anim calcmode="lin" valueType="num">
                                      <p:cBhvr>
                                        <p:cTn id="20" dur="250" fill="hold"/>
                                        <p:tgtEl>
                                          <p:spTgt spid="15"/>
                                        </p:tgtEl>
                                        <p:attrNameLst>
                                          <p:attrName>ppt_h</p:attrName>
                                        </p:attrNameLst>
                                      </p:cBhvr>
                                      <p:tavLst>
                                        <p:tav tm="0">
                                          <p:val>
                                            <p:fltVal val="0"/>
                                          </p:val>
                                        </p:tav>
                                        <p:tav tm="100000">
                                          <p:val>
                                            <p:strVal val="#ppt_h"/>
                                          </p:val>
                                        </p:tav>
                                      </p:tavLst>
                                    </p:anim>
                                    <p:animEffect transition="in" filter="fade">
                                      <p:cBhvr>
                                        <p:cTn id="21" dur="250"/>
                                        <p:tgtEl>
                                          <p:spTgt spid="15"/>
                                        </p:tgtEl>
                                      </p:cBhvr>
                                    </p:animEffect>
                                  </p:childTnLst>
                                </p:cTn>
                              </p:par>
                            </p:childTnLst>
                          </p:cTn>
                        </p:par>
                        <p:par>
                          <p:cTn id="22" fill="hold">
                            <p:stCondLst>
                              <p:cond delay="7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250" fill="hold"/>
                                        <p:tgtEl>
                                          <p:spTgt spid="16"/>
                                        </p:tgtEl>
                                        <p:attrNameLst>
                                          <p:attrName>ppt_w</p:attrName>
                                        </p:attrNameLst>
                                      </p:cBhvr>
                                      <p:tavLst>
                                        <p:tav tm="0">
                                          <p:val>
                                            <p:fltVal val="0"/>
                                          </p:val>
                                        </p:tav>
                                        <p:tav tm="100000">
                                          <p:val>
                                            <p:strVal val="#ppt_w"/>
                                          </p:val>
                                        </p:tav>
                                      </p:tavLst>
                                    </p:anim>
                                    <p:anim calcmode="lin" valueType="num">
                                      <p:cBhvr>
                                        <p:cTn id="26" dur="250" fill="hold"/>
                                        <p:tgtEl>
                                          <p:spTgt spid="16"/>
                                        </p:tgtEl>
                                        <p:attrNameLst>
                                          <p:attrName>ppt_h</p:attrName>
                                        </p:attrNameLst>
                                      </p:cBhvr>
                                      <p:tavLst>
                                        <p:tav tm="0">
                                          <p:val>
                                            <p:fltVal val="0"/>
                                          </p:val>
                                        </p:tav>
                                        <p:tav tm="100000">
                                          <p:val>
                                            <p:strVal val="#ppt_h"/>
                                          </p:val>
                                        </p:tav>
                                      </p:tavLst>
                                    </p:anim>
                                    <p:animEffect transition="in" filter="fade">
                                      <p:cBhvr>
                                        <p:cTn id="27" dur="250"/>
                                        <p:tgtEl>
                                          <p:spTgt spid="16"/>
                                        </p:tgtEl>
                                      </p:cBhvr>
                                    </p:animEffect>
                                  </p:childTnLst>
                                </p:cTn>
                              </p:par>
                            </p:childTnLst>
                          </p:cTn>
                        </p:par>
                        <p:par>
                          <p:cTn id="28" fill="hold">
                            <p:stCondLst>
                              <p:cond delay="1000"/>
                            </p:stCondLst>
                            <p:childTnLst>
                              <p:par>
                                <p:cTn id="29" presetID="53" presetClass="entr" presetSubtype="16"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250" fill="hold"/>
                                        <p:tgtEl>
                                          <p:spTgt spid="17"/>
                                        </p:tgtEl>
                                        <p:attrNameLst>
                                          <p:attrName>ppt_w</p:attrName>
                                        </p:attrNameLst>
                                      </p:cBhvr>
                                      <p:tavLst>
                                        <p:tav tm="0">
                                          <p:val>
                                            <p:fltVal val="0"/>
                                          </p:val>
                                        </p:tav>
                                        <p:tav tm="100000">
                                          <p:val>
                                            <p:strVal val="#ppt_w"/>
                                          </p:val>
                                        </p:tav>
                                      </p:tavLst>
                                    </p:anim>
                                    <p:anim calcmode="lin" valueType="num">
                                      <p:cBhvr>
                                        <p:cTn id="32" dur="250" fill="hold"/>
                                        <p:tgtEl>
                                          <p:spTgt spid="17"/>
                                        </p:tgtEl>
                                        <p:attrNameLst>
                                          <p:attrName>ppt_h</p:attrName>
                                        </p:attrNameLst>
                                      </p:cBhvr>
                                      <p:tavLst>
                                        <p:tav tm="0">
                                          <p:val>
                                            <p:fltVal val="0"/>
                                          </p:val>
                                        </p:tav>
                                        <p:tav tm="100000">
                                          <p:val>
                                            <p:strVal val="#ppt_h"/>
                                          </p:val>
                                        </p:tav>
                                      </p:tavLst>
                                    </p:anim>
                                    <p:animEffect transition="in" filter="fade">
                                      <p:cBhvr>
                                        <p:cTn id="33" dur="250"/>
                                        <p:tgtEl>
                                          <p:spTgt spid="17"/>
                                        </p:tgtEl>
                                      </p:cBhvr>
                                    </p:animEffect>
                                  </p:childTnLst>
                                </p:cTn>
                              </p:par>
                            </p:childTnLst>
                          </p:cTn>
                        </p:par>
                        <p:par>
                          <p:cTn id="34" fill="hold">
                            <p:stCondLst>
                              <p:cond delay="1250"/>
                            </p:stCondLst>
                            <p:childTnLst>
                              <p:par>
                                <p:cTn id="35" presetID="53" presetClass="entr" presetSubtype="16"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250" fill="hold"/>
                                        <p:tgtEl>
                                          <p:spTgt spid="18"/>
                                        </p:tgtEl>
                                        <p:attrNameLst>
                                          <p:attrName>ppt_w</p:attrName>
                                        </p:attrNameLst>
                                      </p:cBhvr>
                                      <p:tavLst>
                                        <p:tav tm="0">
                                          <p:val>
                                            <p:fltVal val="0"/>
                                          </p:val>
                                        </p:tav>
                                        <p:tav tm="100000">
                                          <p:val>
                                            <p:strVal val="#ppt_w"/>
                                          </p:val>
                                        </p:tav>
                                      </p:tavLst>
                                    </p:anim>
                                    <p:anim calcmode="lin" valueType="num">
                                      <p:cBhvr>
                                        <p:cTn id="38" dur="250" fill="hold"/>
                                        <p:tgtEl>
                                          <p:spTgt spid="18"/>
                                        </p:tgtEl>
                                        <p:attrNameLst>
                                          <p:attrName>ppt_h</p:attrName>
                                        </p:attrNameLst>
                                      </p:cBhvr>
                                      <p:tavLst>
                                        <p:tav tm="0">
                                          <p:val>
                                            <p:fltVal val="0"/>
                                          </p:val>
                                        </p:tav>
                                        <p:tav tm="100000">
                                          <p:val>
                                            <p:strVal val="#ppt_h"/>
                                          </p:val>
                                        </p:tav>
                                      </p:tavLst>
                                    </p:anim>
                                    <p:animEffect transition="in" filter="fade">
                                      <p:cBhvr>
                                        <p:cTn id="39" dur="250"/>
                                        <p:tgtEl>
                                          <p:spTgt spid="18"/>
                                        </p:tgtEl>
                                      </p:cBhvr>
                                    </p:animEffect>
                                  </p:childTnLst>
                                </p:cTn>
                              </p:par>
                            </p:childTnLst>
                          </p:cTn>
                        </p:par>
                        <p:par>
                          <p:cTn id="40" fill="hold">
                            <p:stCondLst>
                              <p:cond delay="1500"/>
                            </p:stCondLst>
                            <p:childTnLst>
                              <p:par>
                                <p:cTn id="41" presetID="5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250" fill="hold"/>
                                        <p:tgtEl>
                                          <p:spTgt spid="21"/>
                                        </p:tgtEl>
                                        <p:attrNameLst>
                                          <p:attrName>ppt_w</p:attrName>
                                        </p:attrNameLst>
                                      </p:cBhvr>
                                      <p:tavLst>
                                        <p:tav tm="0">
                                          <p:val>
                                            <p:fltVal val="0"/>
                                          </p:val>
                                        </p:tav>
                                        <p:tav tm="100000">
                                          <p:val>
                                            <p:strVal val="#ppt_w"/>
                                          </p:val>
                                        </p:tav>
                                      </p:tavLst>
                                    </p:anim>
                                    <p:anim calcmode="lin" valueType="num">
                                      <p:cBhvr>
                                        <p:cTn id="44" dur="250" fill="hold"/>
                                        <p:tgtEl>
                                          <p:spTgt spid="21"/>
                                        </p:tgtEl>
                                        <p:attrNameLst>
                                          <p:attrName>ppt_h</p:attrName>
                                        </p:attrNameLst>
                                      </p:cBhvr>
                                      <p:tavLst>
                                        <p:tav tm="0">
                                          <p:val>
                                            <p:fltVal val="0"/>
                                          </p:val>
                                        </p:tav>
                                        <p:tav tm="100000">
                                          <p:val>
                                            <p:strVal val="#ppt_h"/>
                                          </p:val>
                                        </p:tav>
                                      </p:tavLst>
                                    </p:anim>
                                    <p:animEffect transition="in" filter="fade">
                                      <p:cBhvr>
                                        <p:cTn id="45" dur="250"/>
                                        <p:tgtEl>
                                          <p:spTgt spid="21"/>
                                        </p:tgtEl>
                                      </p:cBhvr>
                                    </p:animEffect>
                                  </p:childTnLst>
                                </p:cTn>
                              </p:par>
                            </p:childTnLst>
                          </p:cTn>
                        </p:par>
                        <p:par>
                          <p:cTn id="46" fill="hold">
                            <p:stCondLst>
                              <p:cond delay="1750"/>
                            </p:stCondLst>
                            <p:childTnLst>
                              <p:par>
                                <p:cTn id="47" presetID="53" presetClass="entr" presetSubtype="16"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250" fill="hold"/>
                                        <p:tgtEl>
                                          <p:spTgt spid="22"/>
                                        </p:tgtEl>
                                        <p:attrNameLst>
                                          <p:attrName>ppt_w</p:attrName>
                                        </p:attrNameLst>
                                      </p:cBhvr>
                                      <p:tavLst>
                                        <p:tav tm="0">
                                          <p:val>
                                            <p:fltVal val="0"/>
                                          </p:val>
                                        </p:tav>
                                        <p:tav tm="100000">
                                          <p:val>
                                            <p:strVal val="#ppt_w"/>
                                          </p:val>
                                        </p:tav>
                                      </p:tavLst>
                                    </p:anim>
                                    <p:anim calcmode="lin" valueType="num">
                                      <p:cBhvr>
                                        <p:cTn id="50" dur="250" fill="hold"/>
                                        <p:tgtEl>
                                          <p:spTgt spid="22"/>
                                        </p:tgtEl>
                                        <p:attrNameLst>
                                          <p:attrName>ppt_h</p:attrName>
                                        </p:attrNameLst>
                                      </p:cBhvr>
                                      <p:tavLst>
                                        <p:tav tm="0">
                                          <p:val>
                                            <p:fltVal val="0"/>
                                          </p:val>
                                        </p:tav>
                                        <p:tav tm="100000">
                                          <p:val>
                                            <p:strVal val="#ppt_h"/>
                                          </p:val>
                                        </p:tav>
                                      </p:tavLst>
                                    </p:anim>
                                    <p:animEffect transition="in" filter="fade">
                                      <p:cBhvr>
                                        <p:cTn id="51" dur="250"/>
                                        <p:tgtEl>
                                          <p:spTgt spid="22"/>
                                        </p:tgtEl>
                                      </p:cBhvr>
                                    </p:animEffect>
                                  </p:childTnLst>
                                </p:cTn>
                              </p:par>
                            </p:childTnLst>
                          </p:cTn>
                        </p:par>
                        <p:par>
                          <p:cTn id="52" fill="hold">
                            <p:stCondLst>
                              <p:cond delay="20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2250"/>
                            </p:stCondLst>
                            <p:childTnLst>
                              <p:par>
                                <p:cTn id="59" presetID="53" presetClass="entr" presetSubtype="16"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250" fill="hold"/>
                                        <p:tgtEl>
                                          <p:spTgt spid="24"/>
                                        </p:tgtEl>
                                        <p:attrNameLst>
                                          <p:attrName>ppt_w</p:attrName>
                                        </p:attrNameLst>
                                      </p:cBhvr>
                                      <p:tavLst>
                                        <p:tav tm="0">
                                          <p:val>
                                            <p:fltVal val="0"/>
                                          </p:val>
                                        </p:tav>
                                        <p:tav tm="100000">
                                          <p:val>
                                            <p:strVal val="#ppt_w"/>
                                          </p:val>
                                        </p:tav>
                                      </p:tavLst>
                                    </p:anim>
                                    <p:anim calcmode="lin" valueType="num">
                                      <p:cBhvr>
                                        <p:cTn id="62" dur="250" fill="hold"/>
                                        <p:tgtEl>
                                          <p:spTgt spid="24"/>
                                        </p:tgtEl>
                                        <p:attrNameLst>
                                          <p:attrName>ppt_h</p:attrName>
                                        </p:attrNameLst>
                                      </p:cBhvr>
                                      <p:tavLst>
                                        <p:tav tm="0">
                                          <p:val>
                                            <p:fltVal val="0"/>
                                          </p:val>
                                        </p:tav>
                                        <p:tav tm="100000">
                                          <p:val>
                                            <p:strVal val="#ppt_h"/>
                                          </p:val>
                                        </p:tav>
                                      </p:tavLst>
                                    </p:anim>
                                    <p:animEffect transition="in" filter="fade">
                                      <p:cBhvr>
                                        <p:cTn id="63" dur="250"/>
                                        <p:tgtEl>
                                          <p:spTgt spid="24"/>
                                        </p:tgtEl>
                                      </p:cBhvr>
                                    </p:animEffect>
                                  </p:childTnLst>
                                </p:cTn>
                              </p:par>
                            </p:childTnLst>
                          </p:cTn>
                        </p:par>
                        <p:par>
                          <p:cTn id="64" fill="hold">
                            <p:stCondLst>
                              <p:cond delay="2500"/>
                            </p:stCondLst>
                            <p:childTnLst>
                              <p:par>
                                <p:cTn id="65" presetID="53" presetClass="entr" presetSubtype="16"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250" fill="hold"/>
                                        <p:tgtEl>
                                          <p:spTgt spid="25"/>
                                        </p:tgtEl>
                                        <p:attrNameLst>
                                          <p:attrName>ppt_w</p:attrName>
                                        </p:attrNameLst>
                                      </p:cBhvr>
                                      <p:tavLst>
                                        <p:tav tm="0">
                                          <p:val>
                                            <p:fltVal val="0"/>
                                          </p:val>
                                        </p:tav>
                                        <p:tav tm="100000">
                                          <p:val>
                                            <p:strVal val="#ppt_w"/>
                                          </p:val>
                                        </p:tav>
                                      </p:tavLst>
                                    </p:anim>
                                    <p:anim calcmode="lin" valueType="num">
                                      <p:cBhvr>
                                        <p:cTn id="68" dur="250" fill="hold"/>
                                        <p:tgtEl>
                                          <p:spTgt spid="25"/>
                                        </p:tgtEl>
                                        <p:attrNameLst>
                                          <p:attrName>ppt_h</p:attrName>
                                        </p:attrNameLst>
                                      </p:cBhvr>
                                      <p:tavLst>
                                        <p:tav tm="0">
                                          <p:val>
                                            <p:fltVal val="0"/>
                                          </p:val>
                                        </p:tav>
                                        <p:tav tm="100000">
                                          <p:val>
                                            <p:strVal val="#ppt_h"/>
                                          </p:val>
                                        </p:tav>
                                      </p:tavLst>
                                    </p:anim>
                                    <p:animEffect transition="in" filter="fade">
                                      <p:cBhvr>
                                        <p:cTn id="69" dur="250"/>
                                        <p:tgtEl>
                                          <p:spTgt spid="25"/>
                                        </p:tgtEl>
                                      </p:cBhvr>
                                    </p:animEffect>
                                  </p:childTnLst>
                                </p:cTn>
                              </p:par>
                            </p:childTnLst>
                          </p:cTn>
                        </p:par>
                        <p:par>
                          <p:cTn id="70" fill="hold">
                            <p:stCondLst>
                              <p:cond delay="2750"/>
                            </p:stCondLst>
                            <p:childTnLst>
                              <p:par>
                                <p:cTn id="71" presetID="53" presetClass="entr" presetSubtype="16"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p:cTn id="73" dur="250" fill="hold"/>
                                        <p:tgtEl>
                                          <p:spTgt spid="27"/>
                                        </p:tgtEl>
                                        <p:attrNameLst>
                                          <p:attrName>ppt_w</p:attrName>
                                        </p:attrNameLst>
                                      </p:cBhvr>
                                      <p:tavLst>
                                        <p:tav tm="0">
                                          <p:val>
                                            <p:fltVal val="0"/>
                                          </p:val>
                                        </p:tav>
                                        <p:tav tm="100000">
                                          <p:val>
                                            <p:strVal val="#ppt_w"/>
                                          </p:val>
                                        </p:tav>
                                      </p:tavLst>
                                    </p:anim>
                                    <p:anim calcmode="lin" valueType="num">
                                      <p:cBhvr>
                                        <p:cTn id="74" dur="250" fill="hold"/>
                                        <p:tgtEl>
                                          <p:spTgt spid="27"/>
                                        </p:tgtEl>
                                        <p:attrNameLst>
                                          <p:attrName>ppt_h</p:attrName>
                                        </p:attrNameLst>
                                      </p:cBhvr>
                                      <p:tavLst>
                                        <p:tav tm="0">
                                          <p:val>
                                            <p:fltVal val="0"/>
                                          </p:val>
                                        </p:tav>
                                        <p:tav tm="100000">
                                          <p:val>
                                            <p:strVal val="#ppt_h"/>
                                          </p:val>
                                        </p:tav>
                                      </p:tavLst>
                                    </p:anim>
                                    <p:animEffect transition="in" filter="fade">
                                      <p:cBhvr>
                                        <p:cTn id="75" dur="250"/>
                                        <p:tgtEl>
                                          <p:spTgt spid="27"/>
                                        </p:tgtEl>
                                      </p:cBhvr>
                                    </p:animEffect>
                                  </p:childTnLst>
                                </p:cTn>
                              </p:par>
                            </p:childTnLst>
                          </p:cTn>
                        </p:par>
                        <p:par>
                          <p:cTn id="76" fill="hold">
                            <p:stCondLst>
                              <p:cond delay="3000"/>
                            </p:stCondLst>
                            <p:childTnLst>
                              <p:par>
                                <p:cTn id="77" presetID="53" presetClass="entr" presetSubtype="16"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250" fill="hold"/>
                                        <p:tgtEl>
                                          <p:spTgt spid="29"/>
                                        </p:tgtEl>
                                        <p:attrNameLst>
                                          <p:attrName>ppt_w</p:attrName>
                                        </p:attrNameLst>
                                      </p:cBhvr>
                                      <p:tavLst>
                                        <p:tav tm="0">
                                          <p:val>
                                            <p:fltVal val="0"/>
                                          </p:val>
                                        </p:tav>
                                        <p:tav tm="100000">
                                          <p:val>
                                            <p:strVal val="#ppt_w"/>
                                          </p:val>
                                        </p:tav>
                                      </p:tavLst>
                                    </p:anim>
                                    <p:anim calcmode="lin" valueType="num">
                                      <p:cBhvr>
                                        <p:cTn id="80" dur="250" fill="hold"/>
                                        <p:tgtEl>
                                          <p:spTgt spid="29"/>
                                        </p:tgtEl>
                                        <p:attrNameLst>
                                          <p:attrName>ppt_h</p:attrName>
                                        </p:attrNameLst>
                                      </p:cBhvr>
                                      <p:tavLst>
                                        <p:tav tm="0">
                                          <p:val>
                                            <p:fltVal val="0"/>
                                          </p:val>
                                        </p:tav>
                                        <p:tav tm="100000">
                                          <p:val>
                                            <p:strVal val="#ppt_h"/>
                                          </p:val>
                                        </p:tav>
                                      </p:tavLst>
                                    </p:anim>
                                    <p:animEffect transition="in" filter="fade">
                                      <p:cBhvr>
                                        <p:cTn id="81" dur="250"/>
                                        <p:tgtEl>
                                          <p:spTgt spid="29"/>
                                        </p:tgtEl>
                                      </p:cBhvr>
                                    </p:animEffect>
                                  </p:childTnLst>
                                </p:cTn>
                              </p:par>
                            </p:childTnLst>
                          </p:cTn>
                        </p:par>
                        <p:par>
                          <p:cTn id="82" fill="hold">
                            <p:stCondLst>
                              <p:cond delay="3250"/>
                            </p:stCondLst>
                            <p:childTnLst>
                              <p:par>
                                <p:cTn id="83" presetID="53" presetClass="entr" presetSubtype="16"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250" fill="hold"/>
                                        <p:tgtEl>
                                          <p:spTgt spid="30"/>
                                        </p:tgtEl>
                                        <p:attrNameLst>
                                          <p:attrName>ppt_w</p:attrName>
                                        </p:attrNameLst>
                                      </p:cBhvr>
                                      <p:tavLst>
                                        <p:tav tm="0">
                                          <p:val>
                                            <p:fltVal val="0"/>
                                          </p:val>
                                        </p:tav>
                                        <p:tav tm="100000">
                                          <p:val>
                                            <p:strVal val="#ppt_w"/>
                                          </p:val>
                                        </p:tav>
                                      </p:tavLst>
                                    </p:anim>
                                    <p:anim calcmode="lin" valueType="num">
                                      <p:cBhvr>
                                        <p:cTn id="86" dur="250" fill="hold"/>
                                        <p:tgtEl>
                                          <p:spTgt spid="30"/>
                                        </p:tgtEl>
                                        <p:attrNameLst>
                                          <p:attrName>ppt_h</p:attrName>
                                        </p:attrNameLst>
                                      </p:cBhvr>
                                      <p:tavLst>
                                        <p:tav tm="0">
                                          <p:val>
                                            <p:fltVal val="0"/>
                                          </p:val>
                                        </p:tav>
                                        <p:tav tm="100000">
                                          <p:val>
                                            <p:strVal val="#ppt_h"/>
                                          </p:val>
                                        </p:tav>
                                      </p:tavLst>
                                    </p:anim>
                                    <p:animEffect transition="in" filter="fade">
                                      <p:cBhvr>
                                        <p:cTn id="87" dur="250"/>
                                        <p:tgtEl>
                                          <p:spTgt spid="30"/>
                                        </p:tgtEl>
                                      </p:cBhvr>
                                    </p:animEffect>
                                  </p:childTnLst>
                                </p:cTn>
                              </p:par>
                            </p:childTnLst>
                          </p:cTn>
                        </p:par>
                        <p:par>
                          <p:cTn id="88" fill="hold">
                            <p:stCondLst>
                              <p:cond delay="3500"/>
                            </p:stCondLst>
                            <p:childTnLst>
                              <p:par>
                                <p:cTn id="89" presetID="53" presetClass="entr" presetSubtype="16"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 calcmode="lin" valueType="num">
                                      <p:cBhvr>
                                        <p:cTn id="91" dur="250" fill="hold"/>
                                        <p:tgtEl>
                                          <p:spTgt spid="31"/>
                                        </p:tgtEl>
                                        <p:attrNameLst>
                                          <p:attrName>ppt_w</p:attrName>
                                        </p:attrNameLst>
                                      </p:cBhvr>
                                      <p:tavLst>
                                        <p:tav tm="0">
                                          <p:val>
                                            <p:fltVal val="0"/>
                                          </p:val>
                                        </p:tav>
                                        <p:tav tm="100000">
                                          <p:val>
                                            <p:strVal val="#ppt_w"/>
                                          </p:val>
                                        </p:tav>
                                      </p:tavLst>
                                    </p:anim>
                                    <p:anim calcmode="lin" valueType="num">
                                      <p:cBhvr>
                                        <p:cTn id="92" dur="250" fill="hold"/>
                                        <p:tgtEl>
                                          <p:spTgt spid="31"/>
                                        </p:tgtEl>
                                        <p:attrNameLst>
                                          <p:attrName>ppt_h</p:attrName>
                                        </p:attrNameLst>
                                      </p:cBhvr>
                                      <p:tavLst>
                                        <p:tav tm="0">
                                          <p:val>
                                            <p:fltVal val="0"/>
                                          </p:val>
                                        </p:tav>
                                        <p:tav tm="100000">
                                          <p:val>
                                            <p:strVal val="#ppt_h"/>
                                          </p:val>
                                        </p:tav>
                                      </p:tavLst>
                                    </p:anim>
                                    <p:animEffect transition="in" filter="fade">
                                      <p:cBhvr>
                                        <p:cTn id="93" dur="250"/>
                                        <p:tgtEl>
                                          <p:spTgt spid="31"/>
                                        </p:tgtEl>
                                      </p:cBhvr>
                                    </p:animEffect>
                                  </p:childTnLst>
                                </p:cTn>
                              </p:par>
                            </p:childTnLst>
                          </p:cTn>
                        </p:par>
                        <p:par>
                          <p:cTn id="94" fill="hold">
                            <p:stCondLst>
                              <p:cond delay="3750"/>
                            </p:stCondLst>
                            <p:childTnLst>
                              <p:par>
                                <p:cTn id="95" presetID="53" presetClass="entr" presetSubtype="16"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p:cTn id="97" dur="250" fill="hold"/>
                                        <p:tgtEl>
                                          <p:spTgt spid="32"/>
                                        </p:tgtEl>
                                        <p:attrNameLst>
                                          <p:attrName>ppt_w</p:attrName>
                                        </p:attrNameLst>
                                      </p:cBhvr>
                                      <p:tavLst>
                                        <p:tav tm="0">
                                          <p:val>
                                            <p:fltVal val="0"/>
                                          </p:val>
                                        </p:tav>
                                        <p:tav tm="100000">
                                          <p:val>
                                            <p:strVal val="#ppt_w"/>
                                          </p:val>
                                        </p:tav>
                                      </p:tavLst>
                                    </p:anim>
                                    <p:anim calcmode="lin" valueType="num">
                                      <p:cBhvr>
                                        <p:cTn id="98" dur="250" fill="hold"/>
                                        <p:tgtEl>
                                          <p:spTgt spid="32"/>
                                        </p:tgtEl>
                                        <p:attrNameLst>
                                          <p:attrName>ppt_h</p:attrName>
                                        </p:attrNameLst>
                                      </p:cBhvr>
                                      <p:tavLst>
                                        <p:tav tm="0">
                                          <p:val>
                                            <p:fltVal val="0"/>
                                          </p:val>
                                        </p:tav>
                                        <p:tav tm="100000">
                                          <p:val>
                                            <p:strVal val="#ppt_h"/>
                                          </p:val>
                                        </p:tav>
                                      </p:tavLst>
                                    </p:anim>
                                    <p:animEffect transition="in" filter="fade">
                                      <p:cBhvr>
                                        <p:cTn id="99" dur="250"/>
                                        <p:tgtEl>
                                          <p:spTgt spid="32"/>
                                        </p:tgtEl>
                                      </p:cBhvr>
                                    </p:animEffect>
                                  </p:childTnLst>
                                </p:cTn>
                              </p:par>
                            </p:childTnLst>
                          </p:cTn>
                        </p:par>
                        <p:par>
                          <p:cTn id="100" fill="hold">
                            <p:stCondLst>
                              <p:cond delay="4000"/>
                            </p:stCondLst>
                            <p:childTnLst>
                              <p:par>
                                <p:cTn id="101" presetID="53" presetClass="entr" presetSubtype="16" fill="hold" grpId="0" nodeType="afterEffect">
                                  <p:stCondLst>
                                    <p:cond delay="0"/>
                                  </p:stCondLst>
                                  <p:childTnLst>
                                    <p:set>
                                      <p:cBhvr>
                                        <p:cTn id="102" dur="1" fill="hold">
                                          <p:stCondLst>
                                            <p:cond delay="0"/>
                                          </p:stCondLst>
                                        </p:cTn>
                                        <p:tgtEl>
                                          <p:spTgt spid="2"/>
                                        </p:tgtEl>
                                        <p:attrNameLst>
                                          <p:attrName>style.visibility</p:attrName>
                                        </p:attrNameLst>
                                      </p:cBhvr>
                                      <p:to>
                                        <p:strVal val="visible"/>
                                      </p:to>
                                    </p:set>
                                    <p:anim calcmode="lin" valueType="num">
                                      <p:cBhvr>
                                        <p:cTn id="103" dur="250" fill="hold"/>
                                        <p:tgtEl>
                                          <p:spTgt spid="2"/>
                                        </p:tgtEl>
                                        <p:attrNameLst>
                                          <p:attrName>ppt_w</p:attrName>
                                        </p:attrNameLst>
                                      </p:cBhvr>
                                      <p:tavLst>
                                        <p:tav tm="0">
                                          <p:val>
                                            <p:fltVal val="0"/>
                                          </p:val>
                                        </p:tav>
                                        <p:tav tm="100000">
                                          <p:val>
                                            <p:strVal val="#ppt_w"/>
                                          </p:val>
                                        </p:tav>
                                      </p:tavLst>
                                    </p:anim>
                                    <p:anim calcmode="lin" valueType="num">
                                      <p:cBhvr>
                                        <p:cTn id="104" dur="250" fill="hold"/>
                                        <p:tgtEl>
                                          <p:spTgt spid="2"/>
                                        </p:tgtEl>
                                        <p:attrNameLst>
                                          <p:attrName>ppt_h</p:attrName>
                                        </p:attrNameLst>
                                      </p:cBhvr>
                                      <p:tavLst>
                                        <p:tav tm="0">
                                          <p:val>
                                            <p:fltVal val="0"/>
                                          </p:val>
                                        </p:tav>
                                        <p:tav tm="100000">
                                          <p:val>
                                            <p:strVal val="#ppt_h"/>
                                          </p:val>
                                        </p:tav>
                                      </p:tavLst>
                                    </p:anim>
                                    <p:animEffect transition="in" filter="fade">
                                      <p:cBhvr>
                                        <p:cTn id="105"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5" grpId="0" animBg="1"/>
      <p:bldP spid="16" grpId="0" animBg="1"/>
      <p:bldP spid="17" grpId="0" animBg="1"/>
      <p:bldP spid="18" grpId="0" animBg="1"/>
      <p:bldP spid="21" grpId="0" animBg="1"/>
      <p:bldP spid="22" grpId="0" animBg="1"/>
      <p:bldP spid="23" grpId="0" animBg="1"/>
      <p:bldP spid="24" grpId="0" animBg="1"/>
      <p:bldP spid="25" grpId="0" animBg="1"/>
      <p:bldP spid="27" grpId="0" animBg="1"/>
      <p:bldP spid="29" grpId="0" animBg="1"/>
      <p:bldP spid="30" grpId="0" animBg="1"/>
      <p:bldP spid="31" grpId="0" animBg="1"/>
      <p:bldP spid="32" grpId="0" animBg="1"/>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room with white circles&#10;&#10;Description automatically generated">
            <a:extLst>
              <a:ext uri="{FF2B5EF4-FFF2-40B4-BE49-F238E27FC236}">
                <a16:creationId xmlns:a16="http://schemas.microsoft.com/office/drawing/2014/main" id="{508C1416-1CDD-20E4-5AA6-DF77A4DBBD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06" y="0"/>
            <a:ext cx="12206605" cy="6858000"/>
          </a:xfrm>
          <a:prstGeom prst="rect">
            <a:avLst/>
          </a:prstGeom>
        </p:spPr>
      </p:pic>
      <p:grpSp>
        <p:nvGrpSpPr>
          <p:cNvPr id="20" name="Group 19"/>
          <p:cNvGrpSpPr/>
          <p:nvPr/>
        </p:nvGrpSpPr>
        <p:grpSpPr>
          <a:xfrm>
            <a:off x="448310" y="-84455"/>
            <a:ext cx="11703050" cy="1386840"/>
            <a:chOff x="842" y="-133"/>
            <a:chExt cx="18430" cy="2184"/>
          </a:xfrm>
        </p:grpSpPr>
        <p:pic>
          <p:nvPicPr>
            <p:cNvPr id="10" name="Picture 9" descr="Prife Logo (Color)"/>
            <p:cNvPicPr>
              <a:picLocks noChangeAspect="1"/>
            </p:cNvPicPr>
            <p:nvPr/>
          </p:nvPicPr>
          <p:blipFill>
            <a:blip r:embed="rId4"/>
            <a:stretch>
              <a:fillRect/>
            </a:stretch>
          </p:blipFill>
          <p:spPr>
            <a:xfrm>
              <a:off x="842" y="628"/>
              <a:ext cx="2464" cy="1041"/>
            </a:xfrm>
            <a:prstGeom prst="rect">
              <a:avLst/>
            </a:prstGeom>
          </p:spPr>
        </p:pic>
        <p:pic>
          <p:nvPicPr>
            <p:cNvPr id="19" name="Picture 18" descr="iTera-Bio Sample 1 copy"/>
            <p:cNvPicPr>
              <a:picLocks noChangeAspect="1"/>
            </p:cNvPicPr>
            <p:nvPr/>
          </p:nvPicPr>
          <p:blipFill>
            <a:blip r:embed="rId5"/>
            <a:stretch>
              <a:fillRect/>
            </a:stretch>
          </p:blipFill>
          <p:spPr>
            <a:xfrm>
              <a:off x="14200" y="-133"/>
              <a:ext cx="5073" cy="2185"/>
            </a:xfrm>
            <a:prstGeom prst="rect">
              <a:avLst/>
            </a:prstGeom>
          </p:spPr>
        </p:pic>
      </p:grpSp>
      <p:sp>
        <p:nvSpPr>
          <p:cNvPr id="4" name="文本框 5"/>
          <p:cNvSpPr txBox="1"/>
          <p:nvPr/>
        </p:nvSpPr>
        <p:spPr>
          <a:xfrm>
            <a:off x="2737166" y="319464"/>
            <a:ext cx="6703060" cy="1077218"/>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MY" altLang="en-US" sz="3200" b="1" i="0" u="none" strike="noStrike" kern="1200" cap="none" spc="0" normalizeH="0" baseline="0" noProof="0" dirty="0">
                <a:ln>
                  <a:noFill/>
                </a:ln>
                <a:solidFill>
                  <a:srgbClr val="13216A"/>
                </a:solidFill>
                <a:effectLst/>
                <a:uLnTx/>
                <a:uFillTx/>
                <a:latin typeface="Objective" pitchFamily="50" charset="0"/>
                <a:ea typeface="Alibaba PuHuiTi Medium" panose="00020600040101010101" charset="-122"/>
                <a:cs typeface="Open Sans ExtraBold" charset="0"/>
                <a:sym typeface="+mn-ea"/>
              </a:rPr>
              <a:t>OPERATION PANEL INTRODUCTION</a:t>
            </a:r>
          </a:p>
        </p:txBody>
      </p:sp>
      <p:pic>
        <p:nvPicPr>
          <p:cNvPr id="15" name="Picture 14" descr="A black background with a black square&#10;&#10;Description automatically generated with medium confidence">
            <a:extLst>
              <a:ext uri="{FF2B5EF4-FFF2-40B4-BE49-F238E27FC236}">
                <a16:creationId xmlns:a16="http://schemas.microsoft.com/office/drawing/2014/main" id="{356FDA2D-F5CE-6368-E3F5-123C75AF4B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37166" y="1131858"/>
            <a:ext cx="6873246" cy="5897304"/>
          </a:xfrm>
          <a:prstGeom prst="rect">
            <a:avLst/>
          </a:prstGeom>
        </p:spPr>
      </p:pic>
      <p:sp>
        <p:nvSpPr>
          <p:cNvPr id="16" name="TextBox 15">
            <a:extLst>
              <a:ext uri="{FF2B5EF4-FFF2-40B4-BE49-F238E27FC236}">
                <a16:creationId xmlns:a16="http://schemas.microsoft.com/office/drawing/2014/main" id="{4C5CA1C2-64EF-A158-E287-933F605E8F6D}"/>
              </a:ext>
            </a:extLst>
          </p:cNvPr>
          <p:cNvSpPr txBox="1"/>
          <p:nvPr/>
        </p:nvSpPr>
        <p:spPr>
          <a:xfrm>
            <a:off x="768408" y="1411182"/>
            <a:ext cx="3295454" cy="369332"/>
          </a:xfrm>
          <a:prstGeom prst="rect">
            <a:avLst/>
          </a:prstGeom>
          <a:noFill/>
        </p:spPr>
        <p:txBody>
          <a:bodyPr wrap="none" rtlCol="0">
            <a:spAutoFit/>
          </a:bodyPr>
          <a:lstStyle/>
          <a:p>
            <a:pPr lvl="0" defTabSz="457200"/>
            <a:r>
              <a:rPr lang="en-US" dirty="0" err="1"/>
              <a:t>Wskaźnik</a:t>
            </a:r>
            <a:r>
              <a:rPr lang="en-US" dirty="0"/>
              <a:t> </a:t>
            </a:r>
            <a:r>
              <a:rPr lang="en-US" dirty="0" err="1"/>
              <a:t>poziomu</a:t>
            </a:r>
            <a:r>
              <a:rPr lang="en-US" dirty="0"/>
              <a:t> </a:t>
            </a:r>
            <a:r>
              <a:rPr lang="en-US" dirty="0" err="1"/>
              <a:t>intensywności</a:t>
            </a:r>
            <a:endParaRPr kumimoji="0" lang="en-US" sz="1800" b="0" i="0" u="none" strike="noStrike" kern="1200" cap="none" spc="0" normalizeH="0" baseline="0" noProof="0" dirty="0">
              <a:ln>
                <a:noFill/>
              </a:ln>
              <a:solidFill>
                <a:prstClr val="black"/>
              </a:solidFill>
              <a:effectLst/>
              <a:uLnTx/>
              <a:uFillTx/>
              <a:latin typeface="roboto" pitchFamily="2" charset="0"/>
              <a:cs typeface="+mn-cs"/>
            </a:endParaRPr>
          </a:p>
        </p:txBody>
      </p:sp>
      <p:sp>
        <p:nvSpPr>
          <p:cNvPr id="17" name="TextBox 16">
            <a:extLst>
              <a:ext uri="{FF2B5EF4-FFF2-40B4-BE49-F238E27FC236}">
                <a16:creationId xmlns:a16="http://schemas.microsoft.com/office/drawing/2014/main" id="{3577867A-C543-2FD3-784F-6C53753E748A}"/>
              </a:ext>
            </a:extLst>
          </p:cNvPr>
          <p:cNvSpPr txBox="1"/>
          <p:nvPr/>
        </p:nvSpPr>
        <p:spPr>
          <a:xfrm>
            <a:off x="1849970" y="1850469"/>
            <a:ext cx="2048959" cy="369332"/>
          </a:xfrm>
          <a:prstGeom prst="rect">
            <a:avLst/>
          </a:prstGeom>
          <a:noFill/>
        </p:spPr>
        <p:txBody>
          <a:bodyPr wrap="none" rtlCol="0">
            <a:spAutoFit/>
          </a:bodyPr>
          <a:lstStyle/>
          <a:p>
            <a:pPr lvl="0" algn="r" defTabSz="457200"/>
            <a:r>
              <a:rPr lang="en-US" dirty="0" err="1"/>
              <a:t>Przycisk</a:t>
            </a:r>
            <a:r>
              <a:rPr lang="en-US" dirty="0"/>
              <a:t> </a:t>
            </a:r>
            <a:r>
              <a:rPr lang="en-US" dirty="0" err="1"/>
              <a:t>poziomu</a:t>
            </a:r>
            <a:r>
              <a:rPr lang="en-US" dirty="0"/>
              <a:t> (-)</a:t>
            </a:r>
            <a:endParaRPr kumimoji="0" lang="en-US" sz="1800" b="0" i="0" u="none" strike="noStrike" kern="1200" cap="none" spc="0" normalizeH="0" baseline="0" noProof="0" dirty="0">
              <a:ln>
                <a:noFill/>
              </a:ln>
              <a:solidFill>
                <a:prstClr val="black"/>
              </a:solidFill>
              <a:effectLst/>
              <a:uLnTx/>
              <a:uFillTx/>
              <a:latin typeface="Avenir Next LT Pro Demi" panose="020B0704020202020204" pitchFamily="34" charset="0"/>
              <a:cs typeface="+mn-cs"/>
            </a:endParaRPr>
          </a:p>
        </p:txBody>
      </p:sp>
      <p:sp>
        <p:nvSpPr>
          <p:cNvPr id="18" name="TextBox 17">
            <a:extLst>
              <a:ext uri="{FF2B5EF4-FFF2-40B4-BE49-F238E27FC236}">
                <a16:creationId xmlns:a16="http://schemas.microsoft.com/office/drawing/2014/main" id="{2509D394-08A3-C01F-F7AF-DF667C1DDDB1}"/>
              </a:ext>
            </a:extLst>
          </p:cNvPr>
          <p:cNvSpPr txBox="1"/>
          <p:nvPr/>
        </p:nvSpPr>
        <p:spPr>
          <a:xfrm>
            <a:off x="1805085" y="2268239"/>
            <a:ext cx="2093843" cy="369332"/>
          </a:xfrm>
          <a:prstGeom prst="rect">
            <a:avLst/>
          </a:prstGeom>
          <a:noFill/>
        </p:spPr>
        <p:txBody>
          <a:bodyPr wrap="none" rtlCol="0">
            <a:spAutoFit/>
          </a:bodyPr>
          <a:lstStyle/>
          <a:p>
            <a:pPr lvl="0" algn="r" defTabSz="457200"/>
            <a:r>
              <a:rPr lang="en-US" dirty="0" err="1"/>
              <a:t>Przycisk</a:t>
            </a:r>
            <a:r>
              <a:rPr lang="en-US" dirty="0"/>
              <a:t> </a:t>
            </a:r>
            <a:r>
              <a:rPr lang="en-US" dirty="0" err="1"/>
              <a:t>poziomu</a:t>
            </a:r>
            <a:r>
              <a:rPr lang="en-US" dirty="0"/>
              <a:t> (+)</a:t>
            </a:r>
            <a:endParaRPr kumimoji="0" lang="en-US" sz="1800" b="0" i="0" u="none" strike="noStrike" kern="1200" cap="none" spc="0" normalizeH="0" baseline="0" noProof="0" dirty="0">
              <a:ln>
                <a:noFill/>
              </a:ln>
              <a:solidFill>
                <a:prstClr val="black"/>
              </a:solidFill>
              <a:effectLst/>
              <a:uLnTx/>
              <a:uFillTx/>
              <a:latin typeface="roboto" pitchFamily="2" charset="0"/>
              <a:cs typeface="+mn-cs"/>
            </a:endParaRPr>
          </a:p>
        </p:txBody>
      </p:sp>
      <p:sp>
        <p:nvSpPr>
          <p:cNvPr id="21" name="TextBox 20">
            <a:extLst>
              <a:ext uri="{FF2B5EF4-FFF2-40B4-BE49-F238E27FC236}">
                <a16:creationId xmlns:a16="http://schemas.microsoft.com/office/drawing/2014/main" id="{C9B42E84-753E-2065-1CD4-1679C72519E1}"/>
              </a:ext>
            </a:extLst>
          </p:cNvPr>
          <p:cNvSpPr txBox="1"/>
          <p:nvPr/>
        </p:nvSpPr>
        <p:spPr>
          <a:xfrm>
            <a:off x="632699" y="3265299"/>
            <a:ext cx="3209854" cy="369332"/>
          </a:xfrm>
          <a:prstGeom prst="rect">
            <a:avLst/>
          </a:prstGeom>
          <a:noFill/>
        </p:spPr>
        <p:txBody>
          <a:bodyPr wrap="none" rtlCol="0">
            <a:spAutoFit/>
          </a:bodyPr>
          <a:lstStyle/>
          <a:p>
            <a:pPr lvl="0" algn="r" defTabSz="457200"/>
            <a:r>
              <a:rPr lang="en-US" dirty="0" err="1"/>
              <a:t>Wskaźnik</a:t>
            </a:r>
            <a:r>
              <a:rPr lang="en-US" dirty="0"/>
              <a:t> </a:t>
            </a:r>
            <a:r>
              <a:rPr lang="en-US" dirty="0" err="1"/>
              <a:t>Włączenia</a:t>
            </a:r>
            <a:r>
              <a:rPr lang="en-US" dirty="0"/>
              <a:t>/</a:t>
            </a:r>
            <a:r>
              <a:rPr lang="en-US" dirty="0" err="1"/>
              <a:t>Wyłączenia</a:t>
            </a:r>
            <a:endParaRPr kumimoji="0" lang="en-US" sz="1800" b="0" i="0" u="none" strike="noStrike" kern="1200" cap="none" spc="0" normalizeH="0" baseline="0" noProof="0" dirty="0">
              <a:ln>
                <a:noFill/>
              </a:ln>
              <a:solidFill>
                <a:prstClr val="black"/>
              </a:solidFill>
              <a:effectLst/>
              <a:uLnTx/>
              <a:uFillTx/>
              <a:latin typeface="roboto" pitchFamily="2" charset="0"/>
              <a:cs typeface="+mn-cs"/>
            </a:endParaRPr>
          </a:p>
        </p:txBody>
      </p:sp>
      <p:sp>
        <p:nvSpPr>
          <p:cNvPr id="22" name="TextBox 21">
            <a:extLst>
              <a:ext uri="{FF2B5EF4-FFF2-40B4-BE49-F238E27FC236}">
                <a16:creationId xmlns:a16="http://schemas.microsoft.com/office/drawing/2014/main" id="{02DC90D7-966D-8181-3A4A-D7880C342742}"/>
              </a:ext>
            </a:extLst>
          </p:cNvPr>
          <p:cNvSpPr txBox="1"/>
          <p:nvPr/>
        </p:nvSpPr>
        <p:spPr>
          <a:xfrm>
            <a:off x="3071188" y="4262359"/>
            <a:ext cx="771365" cy="369332"/>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roboto" pitchFamily="2" charset="0"/>
                <a:cs typeface="+mn-cs"/>
              </a:rPr>
              <a:t>Reset</a:t>
            </a:r>
          </a:p>
        </p:txBody>
      </p:sp>
      <p:sp>
        <p:nvSpPr>
          <p:cNvPr id="23" name="TextBox 22">
            <a:extLst>
              <a:ext uri="{FF2B5EF4-FFF2-40B4-BE49-F238E27FC236}">
                <a16:creationId xmlns:a16="http://schemas.microsoft.com/office/drawing/2014/main" id="{787D9504-CDE3-C23D-243D-D264E7E0ADEB}"/>
              </a:ext>
            </a:extLst>
          </p:cNvPr>
          <p:cNvSpPr txBox="1"/>
          <p:nvPr/>
        </p:nvSpPr>
        <p:spPr>
          <a:xfrm>
            <a:off x="1482162" y="5276652"/>
            <a:ext cx="2360390" cy="369332"/>
          </a:xfrm>
          <a:prstGeom prst="rect">
            <a:avLst/>
          </a:prstGeom>
          <a:noFill/>
        </p:spPr>
        <p:txBody>
          <a:bodyPr wrap="none" rtlCol="0">
            <a:spAutoFit/>
          </a:bodyPr>
          <a:lstStyle/>
          <a:p>
            <a:pPr lvl="0" algn="r" defTabSz="457200"/>
            <a:r>
              <a:rPr lang="en-US" dirty="0" err="1"/>
              <a:t>Miejsce</a:t>
            </a:r>
            <a:r>
              <a:rPr lang="en-US" dirty="0"/>
              <a:t> </a:t>
            </a:r>
            <a:r>
              <a:rPr lang="en-US" dirty="0" err="1"/>
              <a:t>dla</a:t>
            </a:r>
            <a:r>
              <a:rPr lang="en-US" dirty="0"/>
              <a:t> </a:t>
            </a:r>
            <a:r>
              <a:rPr lang="en-US" dirty="0" err="1"/>
              <a:t>lewej</a:t>
            </a:r>
            <a:r>
              <a:rPr lang="en-US" dirty="0"/>
              <a:t> </a:t>
            </a:r>
            <a:r>
              <a:rPr lang="en-US" dirty="0" err="1"/>
              <a:t>stopy</a:t>
            </a:r>
            <a:endParaRPr kumimoji="0" lang="en-US" sz="1800" b="0" i="0" u="none" strike="noStrike" kern="1200" cap="none" spc="0" normalizeH="0" baseline="0" noProof="0" dirty="0">
              <a:ln>
                <a:noFill/>
              </a:ln>
              <a:solidFill>
                <a:prstClr val="black"/>
              </a:solidFill>
              <a:effectLst/>
              <a:uLnTx/>
              <a:uFillTx/>
              <a:latin typeface="roboto" pitchFamily="2" charset="0"/>
              <a:cs typeface="+mn-cs"/>
            </a:endParaRPr>
          </a:p>
        </p:txBody>
      </p:sp>
      <p:sp>
        <p:nvSpPr>
          <p:cNvPr id="24" name="TextBox 23">
            <a:extLst>
              <a:ext uri="{FF2B5EF4-FFF2-40B4-BE49-F238E27FC236}">
                <a16:creationId xmlns:a16="http://schemas.microsoft.com/office/drawing/2014/main" id="{9A3F91FF-0B4C-C8E2-68CA-94B37004C1E6}"/>
              </a:ext>
            </a:extLst>
          </p:cNvPr>
          <p:cNvSpPr txBox="1"/>
          <p:nvPr/>
        </p:nvSpPr>
        <p:spPr>
          <a:xfrm>
            <a:off x="8219041" y="1408613"/>
            <a:ext cx="2458483" cy="369332"/>
          </a:xfrm>
          <a:prstGeom prst="rect">
            <a:avLst/>
          </a:prstGeom>
          <a:noFill/>
        </p:spPr>
        <p:txBody>
          <a:bodyPr wrap="square" rtlCol="0">
            <a:spAutoFit/>
          </a:bodyPr>
          <a:lstStyle/>
          <a:p>
            <a:pPr lvl="0" defTabSz="457200"/>
            <a:r>
              <a:rPr lang="en-US" dirty="0" err="1"/>
              <a:t>Wskaźnik</a:t>
            </a:r>
            <a:r>
              <a:rPr lang="en-US" dirty="0"/>
              <a:t> </a:t>
            </a:r>
            <a:r>
              <a:rPr lang="en-US" dirty="0" err="1"/>
              <a:t>czasu</a:t>
            </a:r>
            <a:endParaRPr kumimoji="0" lang="en-US" sz="1800" b="0" i="0" u="none" strike="noStrike" kern="1200" cap="none" spc="0" normalizeH="0" baseline="0" noProof="0" dirty="0">
              <a:ln>
                <a:noFill/>
              </a:ln>
              <a:solidFill>
                <a:prstClr val="black"/>
              </a:solidFill>
              <a:effectLst/>
              <a:uLnTx/>
              <a:uFillTx/>
              <a:latin typeface="roboto" pitchFamily="2" charset="0"/>
              <a:cs typeface="+mn-cs"/>
            </a:endParaRPr>
          </a:p>
        </p:txBody>
      </p:sp>
      <p:sp>
        <p:nvSpPr>
          <p:cNvPr id="25" name="TextBox 24">
            <a:extLst>
              <a:ext uri="{FF2B5EF4-FFF2-40B4-BE49-F238E27FC236}">
                <a16:creationId xmlns:a16="http://schemas.microsoft.com/office/drawing/2014/main" id="{71E0CD69-F6D3-2727-5C3C-26142D98F3C0}"/>
              </a:ext>
            </a:extLst>
          </p:cNvPr>
          <p:cNvSpPr txBox="1"/>
          <p:nvPr/>
        </p:nvSpPr>
        <p:spPr>
          <a:xfrm>
            <a:off x="8271870" y="1766897"/>
            <a:ext cx="2458483" cy="646331"/>
          </a:xfrm>
          <a:prstGeom prst="rect">
            <a:avLst/>
          </a:prstGeom>
          <a:noFill/>
        </p:spPr>
        <p:txBody>
          <a:bodyPr wrap="square" rtlCol="0">
            <a:spAutoFit/>
          </a:bodyPr>
          <a:lstStyle/>
          <a:p>
            <a:pPr lvl="0" defTabSz="457200"/>
            <a:r>
              <a:rPr lang="en-US" dirty="0" err="1"/>
              <a:t>Przycisk</a:t>
            </a:r>
            <a:r>
              <a:rPr lang="en-US" dirty="0"/>
              <a:t> </a:t>
            </a:r>
            <a:r>
              <a:rPr lang="en-US" dirty="0" err="1"/>
              <a:t>ustawiania</a:t>
            </a:r>
            <a:r>
              <a:rPr lang="en-US" dirty="0"/>
              <a:t> </a:t>
            </a:r>
            <a:r>
              <a:rPr lang="en-US" dirty="0" err="1"/>
              <a:t>czasu</a:t>
            </a:r>
            <a:endParaRPr kumimoji="0" lang="en-US" sz="1800" b="0" i="0" u="none" strike="noStrike" kern="1200" cap="none" spc="0" normalizeH="0" baseline="0" noProof="0" dirty="0">
              <a:ln>
                <a:noFill/>
              </a:ln>
              <a:solidFill>
                <a:prstClr val="black"/>
              </a:solidFill>
              <a:effectLst/>
              <a:uLnTx/>
              <a:uFillTx/>
              <a:latin typeface="roboto" pitchFamily="2" charset="0"/>
              <a:cs typeface="+mn-cs"/>
            </a:endParaRPr>
          </a:p>
        </p:txBody>
      </p:sp>
      <p:sp>
        <p:nvSpPr>
          <p:cNvPr id="26" name="TextBox 25">
            <a:extLst>
              <a:ext uri="{FF2B5EF4-FFF2-40B4-BE49-F238E27FC236}">
                <a16:creationId xmlns:a16="http://schemas.microsoft.com/office/drawing/2014/main" id="{1CDA2A2F-F564-A8FB-9BED-A57F55688A96}"/>
              </a:ext>
            </a:extLst>
          </p:cNvPr>
          <p:cNvSpPr txBox="1"/>
          <p:nvPr/>
        </p:nvSpPr>
        <p:spPr>
          <a:xfrm>
            <a:off x="8225592" y="2254406"/>
            <a:ext cx="2458483" cy="646331"/>
          </a:xfrm>
          <a:prstGeom prst="rect">
            <a:avLst/>
          </a:prstGeom>
          <a:noFill/>
        </p:spPr>
        <p:txBody>
          <a:bodyPr wrap="square" rtlCol="0">
            <a:spAutoFit/>
          </a:bodyPr>
          <a:lstStyle/>
          <a:p>
            <a:pPr lvl="0" defTabSz="457200"/>
            <a:r>
              <a:rPr lang="en-US" dirty="0" err="1"/>
              <a:t>Wskaźnik</a:t>
            </a:r>
            <a:r>
              <a:rPr lang="en-US" dirty="0"/>
              <a:t> </a:t>
            </a:r>
            <a:r>
              <a:rPr lang="en-US" dirty="0" err="1"/>
              <a:t>anionów</a:t>
            </a:r>
            <a:r>
              <a:rPr lang="en-US" dirty="0"/>
              <a:t> (</a:t>
            </a:r>
            <a:r>
              <a:rPr lang="en-US" dirty="0" err="1"/>
              <a:t>jonów</a:t>
            </a:r>
            <a:r>
              <a:rPr lang="en-US" dirty="0"/>
              <a:t> </a:t>
            </a:r>
            <a:r>
              <a:rPr lang="en-US" dirty="0" err="1"/>
              <a:t>ujemnych</a:t>
            </a:r>
            <a:r>
              <a:rPr lang="en-US" dirty="0"/>
              <a:t>)</a:t>
            </a:r>
            <a:endParaRPr kumimoji="0" lang="en-US" sz="1800" b="0" i="0" u="none" strike="noStrike" kern="1200" cap="none" spc="0" normalizeH="0" baseline="0" noProof="0" dirty="0">
              <a:ln>
                <a:noFill/>
              </a:ln>
              <a:solidFill>
                <a:prstClr val="black"/>
              </a:solidFill>
              <a:effectLst/>
              <a:uLnTx/>
              <a:uFillTx/>
              <a:latin typeface="roboto" pitchFamily="2" charset="0"/>
              <a:cs typeface="+mn-cs"/>
            </a:endParaRPr>
          </a:p>
        </p:txBody>
      </p:sp>
      <p:sp>
        <p:nvSpPr>
          <p:cNvPr id="27" name="TextBox 26">
            <a:extLst>
              <a:ext uri="{FF2B5EF4-FFF2-40B4-BE49-F238E27FC236}">
                <a16:creationId xmlns:a16="http://schemas.microsoft.com/office/drawing/2014/main" id="{3D7BBBA7-9AC5-1BDE-CCE7-A0311CF4AD71}"/>
              </a:ext>
            </a:extLst>
          </p:cNvPr>
          <p:cNvSpPr txBox="1"/>
          <p:nvPr/>
        </p:nvSpPr>
        <p:spPr>
          <a:xfrm>
            <a:off x="8225592" y="3126799"/>
            <a:ext cx="2458483" cy="369332"/>
          </a:xfrm>
          <a:prstGeom prst="rect">
            <a:avLst/>
          </a:prstGeom>
          <a:noFill/>
        </p:spPr>
        <p:txBody>
          <a:bodyPr wrap="square" rtlCol="0">
            <a:spAutoFit/>
          </a:bodyPr>
          <a:lstStyle/>
          <a:p>
            <a:pPr lvl="0" defTabSz="457200"/>
            <a:r>
              <a:rPr lang="en-US" dirty="0" err="1"/>
              <a:t>Wskaźnik</a:t>
            </a:r>
            <a:r>
              <a:rPr lang="en-US" dirty="0"/>
              <a:t> </a:t>
            </a:r>
            <a:r>
              <a:rPr lang="en-US" dirty="0" err="1"/>
              <a:t>teraherców</a:t>
            </a:r>
            <a:endParaRPr kumimoji="0" lang="en-US" sz="1800" b="0" i="0" u="none" strike="noStrike" kern="1200" cap="none" spc="0" normalizeH="0" baseline="0" noProof="0" dirty="0">
              <a:ln>
                <a:noFill/>
              </a:ln>
              <a:solidFill>
                <a:prstClr val="black"/>
              </a:solidFill>
              <a:effectLst/>
              <a:uLnTx/>
              <a:uFillTx/>
              <a:latin typeface="roboto" pitchFamily="2" charset="0"/>
              <a:cs typeface="+mn-cs"/>
            </a:endParaRPr>
          </a:p>
        </p:txBody>
      </p:sp>
      <p:sp>
        <p:nvSpPr>
          <p:cNvPr id="28" name="TextBox 27">
            <a:extLst>
              <a:ext uri="{FF2B5EF4-FFF2-40B4-BE49-F238E27FC236}">
                <a16:creationId xmlns:a16="http://schemas.microsoft.com/office/drawing/2014/main" id="{574E8256-EF99-0C80-25B5-9B5A2EAEC060}"/>
              </a:ext>
            </a:extLst>
          </p:cNvPr>
          <p:cNvSpPr txBox="1"/>
          <p:nvPr/>
        </p:nvSpPr>
        <p:spPr>
          <a:xfrm>
            <a:off x="8210984" y="4258657"/>
            <a:ext cx="2158655" cy="369332"/>
          </a:xfrm>
          <a:prstGeom prst="rect">
            <a:avLst/>
          </a:prstGeom>
          <a:noFill/>
        </p:spPr>
        <p:txBody>
          <a:bodyPr wrap="square" rtlCol="0">
            <a:spAutoFit/>
          </a:bodyPr>
          <a:lstStyle/>
          <a:p>
            <a:pPr lvl="0" defTabSz="457200"/>
            <a:r>
              <a:rPr lang="en-US" dirty="0" err="1"/>
              <a:t>Przycisk</a:t>
            </a:r>
            <a:r>
              <a:rPr lang="en-US" dirty="0"/>
              <a:t> </a:t>
            </a:r>
            <a:r>
              <a:rPr lang="en-US" dirty="0" err="1"/>
              <a:t>teraherców</a:t>
            </a:r>
            <a:endParaRPr kumimoji="0" lang="en-US" sz="1800" b="0" i="0" u="none" strike="noStrike" kern="1200" cap="none" spc="0" normalizeH="0" baseline="0" noProof="0" dirty="0">
              <a:ln>
                <a:noFill/>
              </a:ln>
              <a:solidFill>
                <a:prstClr val="black"/>
              </a:solidFill>
              <a:effectLst/>
              <a:uLnTx/>
              <a:uFillTx/>
              <a:latin typeface="roboto" pitchFamily="2" charset="0"/>
              <a:cs typeface="+mn-cs"/>
            </a:endParaRPr>
          </a:p>
        </p:txBody>
      </p:sp>
      <p:sp>
        <p:nvSpPr>
          <p:cNvPr id="29" name="TextBox 28">
            <a:extLst>
              <a:ext uri="{FF2B5EF4-FFF2-40B4-BE49-F238E27FC236}">
                <a16:creationId xmlns:a16="http://schemas.microsoft.com/office/drawing/2014/main" id="{C79BFFCF-CD46-B2D6-111C-B16B6BD15DE2}"/>
              </a:ext>
            </a:extLst>
          </p:cNvPr>
          <p:cNvSpPr txBox="1"/>
          <p:nvPr/>
        </p:nvSpPr>
        <p:spPr>
          <a:xfrm>
            <a:off x="8228566" y="4757567"/>
            <a:ext cx="3391934" cy="646331"/>
          </a:xfrm>
          <a:prstGeom prst="rect">
            <a:avLst/>
          </a:prstGeom>
          <a:noFill/>
        </p:spPr>
        <p:txBody>
          <a:bodyPr wrap="square" rtlCol="0">
            <a:spAutoFit/>
          </a:bodyPr>
          <a:lstStyle/>
          <a:p>
            <a:pPr lvl="0" defTabSz="457200"/>
            <a:r>
              <a:rPr lang="en-US" dirty="0" err="1"/>
              <a:t>Przycisk</a:t>
            </a:r>
            <a:r>
              <a:rPr lang="en-US" dirty="0"/>
              <a:t> </a:t>
            </a:r>
            <a:r>
              <a:rPr lang="en-US" dirty="0" err="1"/>
              <a:t>anionów</a:t>
            </a:r>
            <a:r>
              <a:rPr lang="en-US" dirty="0"/>
              <a:t> (</a:t>
            </a:r>
            <a:r>
              <a:rPr lang="en-US" dirty="0" err="1"/>
              <a:t>jonów</a:t>
            </a:r>
            <a:r>
              <a:rPr lang="en-US" dirty="0"/>
              <a:t> </a:t>
            </a:r>
            <a:r>
              <a:rPr lang="en-US" dirty="0" err="1"/>
              <a:t>ujemnych</a:t>
            </a:r>
            <a:r>
              <a:rPr lang="en-US" dirty="0"/>
              <a:t>)</a:t>
            </a:r>
            <a:endParaRPr kumimoji="0" lang="en-US" sz="1800" b="0" i="0" u="none" strike="noStrike" kern="1200" cap="none" spc="0" normalizeH="0" baseline="0" noProof="0" dirty="0">
              <a:ln>
                <a:noFill/>
              </a:ln>
              <a:solidFill>
                <a:prstClr val="black"/>
              </a:solidFill>
              <a:effectLst/>
              <a:uLnTx/>
              <a:uFillTx/>
              <a:latin typeface="roboto" pitchFamily="2" charset="0"/>
              <a:cs typeface="+mn-cs"/>
            </a:endParaRPr>
          </a:p>
        </p:txBody>
      </p:sp>
      <p:sp>
        <p:nvSpPr>
          <p:cNvPr id="30" name="TextBox 29">
            <a:extLst>
              <a:ext uri="{FF2B5EF4-FFF2-40B4-BE49-F238E27FC236}">
                <a16:creationId xmlns:a16="http://schemas.microsoft.com/office/drawing/2014/main" id="{912009CE-ADA7-E69A-1BB4-9D941EFC8146}"/>
              </a:ext>
            </a:extLst>
          </p:cNvPr>
          <p:cNvSpPr txBox="1"/>
          <p:nvPr/>
        </p:nvSpPr>
        <p:spPr>
          <a:xfrm>
            <a:off x="8219041" y="5309819"/>
            <a:ext cx="3391934" cy="369332"/>
          </a:xfrm>
          <a:prstGeom prst="rect">
            <a:avLst/>
          </a:prstGeom>
          <a:noFill/>
        </p:spPr>
        <p:txBody>
          <a:bodyPr wrap="square" rtlCol="0">
            <a:spAutoFit/>
          </a:bodyPr>
          <a:lstStyle/>
          <a:p>
            <a:pPr lvl="0" defTabSz="457200"/>
            <a:r>
              <a:rPr lang="en-US" dirty="0" err="1"/>
              <a:t>Miejsce</a:t>
            </a:r>
            <a:r>
              <a:rPr lang="en-US" dirty="0"/>
              <a:t> </a:t>
            </a:r>
            <a:r>
              <a:rPr lang="en-US" dirty="0" err="1"/>
              <a:t>dla</a:t>
            </a:r>
            <a:r>
              <a:rPr lang="en-US" dirty="0"/>
              <a:t> </a:t>
            </a:r>
            <a:r>
              <a:rPr lang="en-US" dirty="0" err="1"/>
              <a:t>prawej</a:t>
            </a:r>
            <a:r>
              <a:rPr lang="en-US" dirty="0"/>
              <a:t> </a:t>
            </a:r>
            <a:r>
              <a:rPr lang="en-US" dirty="0" err="1"/>
              <a:t>stopy</a:t>
            </a:r>
            <a:endParaRPr kumimoji="0" lang="en-US" sz="1800" b="0" i="0" u="none" strike="noStrike" kern="1200" cap="none" spc="0" normalizeH="0" baseline="0" noProof="0" dirty="0">
              <a:ln>
                <a:noFill/>
              </a:ln>
              <a:solidFill>
                <a:prstClr val="black"/>
              </a:solidFill>
              <a:effectLst/>
              <a:uLnTx/>
              <a:uFillTx/>
              <a:latin typeface="roboto" pitchFamily="2" charset="0"/>
              <a:cs typeface="+mn-cs"/>
            </a:endParaRPr>
          </a:p>
        </p:txBody>
      </p:sp>
      <p:sp>
        <p:nvSpPr>
          <p:cNvPr id="31" name="TextBox 30">
            <a:extLst>
              <a:ext uri="{FF2B5EF4-FFF2-40B4-BE49-F238E27FC236}">
                <a16:creationId xmlns:a16="http://schemas.microsoft.com/office/drawing/2014/main" id="{B79F27AE-D852-D5A9-317E-982D229ABEE3}"/>
              </a:ext>
            </a:extLst>
          </p:cNvPr>
          <p:cNvSpPr txBox="1"/>
          <p:nvPr/>
        </p:nvSpPr>
        <p:spPr>
          <a:xfrm>
            <a:off x="5323441" y="6228557"/>
            <a:ext cx="1658384" cy="338554"/>
          </a:xfrm>
          <a:prstGeom prst="rect">
            <a:avLst/>
          </a:prstGeom>
          <a:noFill/>
        </p:spPr>
        <p:txBody>
          <a:bodyPr wrap="square" rtlCol="0">
            <a:spAutoFit/>
          </a:bodyPr>
          <a:lstStyle/>
          <a:p>
            <a:pPr lvl="0" defTabSz="457200"/>
            <a:r>
              <a:rPr lang="en-US" sz="1600" dirty="0"/>
              <a:t>TABLICA ENERGII</a:t>
            </a:r>
            <a:endParaRPr kumimoji="0" lang="en-US" sz="1600" b="0" i="0" u="none" strike="noStrike" kern="1200" cap="none" spc="0" normalizeH="0" baseline="0" noProof="0" dirty="0">
              <a:ln>
                <a:noFill/>
              </a:ln>
              <a:solidFill>
                <a:prstClr val="black"/>
              </a:solidFill>
              <a:effectLst/>
              <a:uLnTx/>
              <a:uFillTx/>
              <a:latin typeface="roboto" pitchFamily="2" charset="0"/>
              <a:cs typeface="+mn-cs"/>
            </a:endParaRPr>
          </a:p>
        </p:txBody>
      </p:sp>
    </p:spTree>
    <p:extLst>
      <p:ext uri="{BB962C8B-B14F-4D97-AF65-F5344CB8AC3E}">
        <p14:creationId xmlns:p14="http://schemas.microsoft.com/office/powerpoint/2010/main" val="241144521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25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25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250"/>
                                        <p:tgtEl>
                                          <p:spTgt spid="4">
                                            <p:txEl>
                                              <p:pRg st="0" end="0"/>
                                            </p:txEl>
                                          </p:spTgt>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p:cTn id="13" dur="250" fill="hold"/>
                                        <p:tgtEl>
                                          <p:spTgt spid="16">
                                            <p:txEl>
                                              <p:pRg st="0" end="0"/>
                                            </p:txEl>
                                          </p:spTgt>
                                        </p:tgtEl>
                                        <p:attrNameLst>
                                          <p:attrName>ppt_w</p:attrName>
                                        </p:attrNameLst>
                                      </p:cBhvr>
                                      <p:tavLst>
                                        <p:tav tm="0">
                                          <p:val>
                                            <p:fltVal val="0"/>
                                          </p:val>
                                        </p:tav>
                                        <p:tav tm="100000">
                                          <p:val>
                                            <p:strVal val="#ppt_w"/>
                                          </p:val>
                                        </p:tav>
                                      </p:tavLst>
                                    </p:anim>
                                    <p:anim calcmode="lin" valueType="num">
                                      <p:cBhvr>
                                        <p:cTn id="14" dur="25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15" dur="250"/>
                                        <p:tgtEl>
                                          <p:spTgt spid="16">
                                            <p:txEl>
                                              <p:pRg st="0" end="0"/>
                                            </p:txEl>
                                          </p:spTgt>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17">
                                            <p:txEl>
                                              <p:pRg st="0" end="0"/>
                                            </p:txEl>
                                          </p:spTgt>
                                        </p:tgtEl>
                                        <p:attrNameLst>
                                          <p:attrName>style.visibility</p:attrName>
                                        </p:attrNameLst>
                                      </p:cBhvr>
                                      <p:to>
                                        <p:strVal val="visible"/>
                                      </p:to>
                                    </p:set>
                                    <p:anim calcmode="lin" valueType="num">
                                      <p:cBhvr>
                                        <p:cTn id="19" dur="250" fill="hold"/>
                                        <p:tgtEl>
                                          <p:spTgt spid="17">
                                            <p:txEl>
                                              <p:pRg st="0" end="0"/>
                                            </p:txEl>
                                          </p:spTgt>
                                        </p:tgtEl>
                                        <p:attrNameLst>
                                          <p:attrName>ppt_w</p:attrName>
                                        </p:attrNameLst>
                                      </p:cBhvr>
                                      <p:tavLst>
                                        <p:tav tm="0">
                                          <p:val>
                                            <p:fltVal val="0"/>
                                          </p:val>
                                        </p:tav>
                                        <p:tav tm="100000">
                                          <p:val>
                                            <p:strVal val="#ppt_w"/>
                                          </p:val>
                                        </p:tav>
                                      </p:tavLst>
                                    </p:anim>
                                    <p:anim calcmode="lin" valueType="num">
                                      <p:cBhvr>
                                        <p:cTn id="20" dur="25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21" dur="250"/>
                                        <p:tgtEl>
                                          <p:spTgt spid="17">
                                            <p:txEl>
                                              <p:pRg st="0" end="0"/>
                                            </p:txEl>
                                          </p:spTgt>
                                        </p:tgtEl>
                                      </p:cBhvr>
                                    </p:animEffect>
                                  </p:childTnLst>
                                </p:cTn>
                              </p:par>
                            </p:childTnLst>
                          </p:cTn>
                        </p:par>
                        <p:par>
                          <p:cTn id="22" fill="hold">
                            <p:stCondLst>
                              <p:cond delay="750"/>
                            </p:stCondLst>
                            <p:childTnLst>
                              <p:par>
                                <p:cTn id="23" presetID="53" presetClass="entr" presetSubtype="16"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250" fill="hold"/>
                                        <p:tgtEl>
                                          <p:spTgt spid="18"/>
                                        </p:tgtEl>
                                        <p:attrNameLst>
                                          <p:attrName>ppt_w</p:attrName>
                                        </p:attrNameLst>
                                      </p:cBhvr>
                                      <p:tavLst>
                                        <p:tav tm="0">
                                          <p:val>
                                            <p:fltVal val="0"/>
                                          </p:val>
                                        </p:tav>
                                        <p:tav tm="100000">
                                          <p:val>
                                            <p:strVal val="#ppt_w"/>
                                          </p:val>
                                        </p:tav>
                                      </p:tavLst>
                                    </p:anim>
                                    <p:anim calcmode="lin" valueType="num">
                                      <p:cBhvr>
                                        <p:cTn id="26" dur="250" fill="hold"/>
                                        <p:tgtEl>
                                          <p:spTgt spid="18"/>
                                        </p:tgtEl>
                                        <p:attrNameLst>
                                          <p:attrName>ppt_h</p:attrName>
                                        </p:attrNameLst>
                                      </p:cBhvr>
                                      <p:tavLst>
                                        <p:tav tm="0">
                                          <p:val>
                                            <p:fltVal val="0"/>
                                          </p:val>
                                        </p:tav>
                                        <p:tav tm="100000">
                                          <p:val>
                                            <p:strVal val="#ppt_h"/>
                                          </p:val>
                                        </p:tav>
                                      </p:tavLst>
                                    </p:anim>
                                    <p:animEffect transition="in" filter="fade">
                                      <p:cBhvr>
                                        <p:cTn id="27" dur="250"/>
                                        <p:tgtEl>
                                          <p:spTgt spid="18"/>
                                        </p:tgtEl>
                                      </p:cBhvr>
                                    </p:animEffect>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21">
                                            <p:txEl>
                                              <p:pRg st="0" end="0"/>
                                            </p:txEl>
                                          </p:spTgt>
                                        </p:tgtEl>
                                        <p:attrNameLst>
                                          <p:attrName>style.visibility</p:attrName>
                                        </p:attrNameLst>
                                      </p:cBhvr>
                                      <p:to>
                                        <p:strVal val="visible"/>
                                      </p:to>
                                    </p:set>
                                    <p:anim calcmode="lin" valueType="num">
                                      <p:cBhvr>
                                        <p:cTn id="31" dur="25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2" dur="25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33" dur="250"/>
                                        <p:tgtEl>
                                          <p:spTgt spid="21">
                                            <p:txEl>
                                              <p:pRg st="0" end="0"/>
                                            </p:txEl>
                                          </p:spTgt>
                                        </p:tgtEl>
                                      </p:cBhvr>
                                    </p:animEffect>
                                  </p:childTnLst>
                                </p:cTn>
                              </p:par>
                            </p:childTnLst>
                          </p:cTn>
                        </p:par>
                        <p:par>
                          <p:cTn id="34" fill="hold">
                            <p:stCondLst>
                              <p:cond delay="1250"/>
                            </p:stCondLst>
                            <p:childTnLst>
                              <p:par>
                                <p:cTn id="35" presetID="53" presetClass="entr" presetSubtype="16" fill="hold" nodeType="afterEffect">
                                  <p:stCondLst>
                                    <p:cond delay="0"/>
                                  </p:stCondLst>
                                  <p:childTnLst>
                                    <p:set>
                                      <p:cBhvr>
                                        <p:cTn id="36" dur="1" fill="hold">
                                          <p:stCondLst>
                                            <p:cond delay="0"/>
                                          </p:stCondLst>
                                        </p:cTn>
                                        <p:tgtEl>
                                          <p:spTgt spid="22">
                                            <p:txEl>
                                              <p:pRg st="0" end="0"/>
                                            </p:txEl>
                                          </p:spTgt>
                                        </p:tgtEl>
                                        <p:attrNameLst>
                                          <p:attrName>style.visibility</p:attrName>
                                        </p:attrNameLst>
                                      </p:cBhvr>
                                      <p:to>
                                        <p:strVal val="visible"/>
                                      </p:to>
                                    </p:set>
                                    <p:anim calcmode="lin" valueType="num">
                                      <p:cBhvr>
                                        <p:cTn id="37" dur="250" fill="hold"/>
                                        <p:tgtEl>
                                          <p:spTgt spid="22">
                                            <p:txEl>
                                              <p:pRg st="0" end="0"/>
                                            </p:txEl>
                                          </p:spTgt>
                                        </p:tgtEl>
                                        <p:attrNameLst>
                                          <p:attrName>ppt_w</p:attrName>
                                        </p:attrNameLst>
                                      </p:cBhvr>
                                      <p:tavLst>
                                        <p:tav tm="0">
                                          <p:val>
                                            <p:fltVal val="0"/>
                                          </p:val>
                                        </p:tav>
                                        <p:tav tm="100000">
                                          <p:val>
                                            <p:strVal val="#ppt_w"/>
                                          </p:val>
                                        </p:tav>
                                      </p:tavLst>
                                    </p:anim>
                                    <p:anim calcmode="lin" valueType="num">
                                      <p:cBhvr>
                                        <p:cTn id="38" dur="25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39" dur="250"/>
                                        <p:tgtEl>
                                          <p:spTgt spid="22">
                                            <p:txEl>
                                              <p:pRg st="0" end="0"/>
                                            </p:txEl>
                                          </p:spTgt>
                                        </p:tgtEl>
                                      </p:cBhvr>
                                    </p:animEffect>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23">
                                            <p:txEl>
                                              <p:pRg st="0" end="0"/>
                                            </p:txEl>
                                          </p:spTgt>
                                        </p:tgtEl>
                                        <p:attrNameLst>
                                          <p:attrName>style.visibility</p:attrName>
                                        </p:attrNameLst>
                                      </p:cBhvr>
                                      <p:to>
                                        <p:strVal val="visible"/>
                                      </p:to>
                                    </p:set>
                                    <p:anim calcmode="lin" valueType="num">
                                      <p:cBhvr>
                                        <p:cTn id="43" dur="250" fill="hold"/>
                                        <p:tgtEl>
                                          <p:spTgt spid="23">
                                            <p:txEl>
                                              <p:pRg st="0" end="0"/>
                                            </p:txEl>
                                          </p:spTgt>
                                        </p:tgtEl>
                                        <p:attrNameLst>
                                          <p:attrName>ppt_w</p:attrName>
                                        </p:attrNameLst>
                                      </p:cBhvr>
                                      <p:tavLst>
                                        <p:tav tm="0">
                                          <p:val>
                                            <p:fltVal val="0"/>
                                          </p:val>
                                        </p:tav>
                                        <p:tav tm="100000">
                                          <p:val>
                                            <p:strVal val="#ppt_w"/>
                                          </p:val>
                                        </p:tav>
                                      </p:tavLst>
                                    </p:anim>
                                    <p:anim calcmode="lin" valueType="num">
                                      <p:cBhvr>
                                        <p:cTn id="44" dur="250" fill="hold"/>
                                        <p:tgtEl>
                                          <p:spTgt spid="23">
                                            <p:txEl>
                                              <p:pRg st="0" end="0"/>
                                            </p:txEl>
                                          </p:spTgt>
                                        </p:tgtEl>
                                        <p:attrNameLst>
                                          <p:attrName>ppt_h</p:attrName>
                                        </p:attrNameLst>
                                      </p:cBhvr>
                                      <p:tavLst>
                                        <p:tav tm="0">
                                          <p:val>
                                            <p:fltVal val="0"/>
                                          </p:val>
                                        </p:tav>
                                        <p:tav tm="100000">
                                          <p:val>
                                            <p:strVal val="#ppt_h"/>
                                          </p:val>
                                        </p:tav>
                                      </p:tavLst>
                                    </p:anim>
                                    <p:animEffect transition="in" filter="fade">
                                      <p:cBhvr>
                                        <p:cTn id="45" dur="250"/>
                                        <p:tgtEl>
                                          <p:spTgt spid="23">
                                            <p:txEl>
                                              <p:pRg st="0" end="0"/>
                                            </p:txEl>
                                          </p:spTgt>
                                        </p:tgtEl>
                                      </p:cBhvr>
                                    </p:animEffect>
                                  </p:childTnLst>
                                </p:cTn>
                              </p:par>
                            </p:childTnLst>
                          </p:cTn>
                        </p:par>
                        <p:par>
                          <p:cTn id="46" fill="hold">
                            <p:stCondLst>
                              <p:cond delay="1750"/>
                            </p:stCondLst>
                            <p:childTnLst>
                              <p:par>
                                <p:cTn id="47" presetID="53" presetClass="entr" presetSubtype="16" fill="hold" nodeType="afterEffect">
                                  <p:stCondLst>
                                    <p:cond delay="0"/>
                                  </p:stCondLst>
                                  <p:childTnLst>
                                    <p:set>
                                      <p:cBhvr>
                                        <p:cTn id="48" dur="1" fill="hold">
                                          <p:stCondLst>
                                            <p:cond delay="0"/>
                                          </p:stCondLst>
                                        </p:cTn>
                                        <p:tgtEl>
                                          <p:spTgt spid="31">
                                            <p:txEl>
                                              <p:pRg st="0" end="0"/>
                                            </p:txEl>
                                          </p:spTgt>
                                        </p:tgtEl>
                                        <p:attrNameLst>
                                          <p:attrName>style.visibility</p:attrName>
                                        </p:attrNameLst>
                                      </p:cBhvr>
                                      <p:to>
                                        <p:strVal val="visible"/>
                                      </p:to>
                                    </p:set>
                                    <p:anim calcmode="lin" valueType="num">
                                      <p:cBhvr>
                                        <p:cTn id="49" dur="250" fill="hold"/>
                                        <p:tgtEl>
                                          <p:spTgt spid="31">
                                            <p:txEl>
                                              <p:pRg st="0" end="0"/>
                                            </p:txEl>
                                          </p:spTgt>
                                        </p:tgtEl>
                                        <p:attrNameLst>
                                          <p:attrName>ppt_w</p:attrName>
                                        </p:attrNameLst>
                                      </p:cBhvr>
                                      <p:tavLst>
                                        <p:tav tm="0">
                                          <p:val>
                                            <p:fltVal val="0"/>
                                          </p:val>
                                        </p:tav>
                                        <p:tav tm="100000">
                                          <p:val>
                                            <p:strVal val="#ppt_w"/>
                                          </p:val>
                                        </p:tav>
                                      </p:tavLst>
                                    </p:anim>
                                    <p:anim calcmode="lin" valueType="num">
                                      <p:cBhvr>
                                        <p:cTn id="50" dur="25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51" dur="250"/>
                                        <p:tgtEl>
                                          <p:spTgt spid="31">
                                            <p:txEl>
                                              <p:pRg st="0" end="0"/>
                                            </p:txEl>
                                          </p:spTgt>
                                        </p:tgtEl>
                                      </p:cBhvr>
                                    </p:animEffect>
                                  </p:childTnLst>
                                </p:cTn>
                              </p:par>
                            </p:childTnLst>
                          </p:cTn>
                        </p:par>
                        <p:par>
                          <p:cTn id="52" fill="hold">
                            <p:stCondLst>
                              <p:cond delay="2000"/>
                            </p:stCondLst>
                            <p:childTnLst>
                              <p:par>
                                <p:cTn id="53" presetID="53" presetClass="entr" presetSubtype="16" fill="hold" nodeType="afterEffect">
                                  <p:stCondLst>
                                    <p:cond delay="0"/>
                                  </p:stCondLst>
                                  <p:childTnLst>
                                    <p:set>
                                      <p:cBhvr>
                                        <p:cTn id="54" dur="1" fill="hold">
                                          <p:stCondLst>
                                            <p:cond delay="0"/>
                                          </p:stCondLst>
                                        </p:cTn>
                                        <p:tgtEl>
                                          <p:spTgt spid="24">
                                            <p:txEl>
                                              <p:pRg st="0" end="0"/>
                                            </p:txEl>
                                          </p:spTgt>
                                        </p:tgtEl>
                                        <p:attrNameLst>
                                          <p:attrName>style.visibility</p:attrName>
                                        </p:attrNameLst>
                                      </p:cBhvr>
                                      <p:to>
                                        <p:strVal val="visible"/>
                                      </p:to>
                                    </p:set>
                                    <p:anim calcmode="lin" valueType="num">
                                      <p:cBhvr>
                                        <p:cTn id="55" dur="250" fill="hold"/>
                                        <p:tgtEl>
                                          <p:spTgt spid="24">
                                            <p:txEl>
                                              <p:pRg st="0" end="0"/>
                                            </p:txEl>
                                          </p:spTgt>
                                        </p:tgtEl>
                                        <p:attrNameLst>
                                          <p:attrName>ppt_w</p:attrName>
                                        </p:attrNameLst>
                                      </p:cBhvr>
                                      <p:tavLst>
                                        <p:tav tm="0">
                                          <p:val>
                                            <p:fltVal val="0"/>
                                          </p:val>
                                        </p:tav>
                                        <p:tav tm="100000">
                                          <p:val>
                                            <p:strVal val="#ppt_w"/>
                                          </p:val>
                                        </p:tav>
                                      </p:tavLst>
                                    </p:anim>
                                    <p:anim calcmode="lin" valueType="num">
                                      <p:cBhvr>
                                        <p:cTn id="56" dur="25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57" dur="250"/>
                                        <p:tgtEl>
                                          <p:spTgt spid="24">
                                            <p:txEl>
                                              <p:pRg st="0" end="0"/>
                                            </p:txEl>
                                          </p:spTgt>
                                        </p:tgtEl>
                                      </p:cBhvr>
                                    </p:animEffect>
                                  </p:childTnLst>
                                </p:cTn>
                              </p:par>
                            </p:childTnLst>
                          </p:cTn>
                        </p:par>
                        <p:par>
                          <p:cTn id="58" fill="hold">
                            <p:stCondLst>
                              <p:cond delay="2250"/>
                            </p:stCondLst>
                            <p:childTnLst>
                              <p:par>
                                <p:cTn id="59" presetID="53" presetClass="entr" presetSubtype="16"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250" fill="hold"/>
                                        <p:tgtEl>
                                          <p:spTgt spid="25"/>
                                        </p:tgtEl>
                                        <p:attrNameLst>
                                          <p:attrName>ppt_w</p:attrName>
                                        </p:attrNameLst>
                                      </p:cBhvr>
                                      <p:tavLst>
                                        <p:tav tm="0">
                                          <p:val>
                                            <p:fltVal val="0"/>
                                          </p:val>
                                        </p:tav>
                                        <p:tav tm="100000">
                                          <p:val>
                                            <p:strVal val="#ppt_w"/>
                                          </p:val>
                                        </p:tav>
                                      </p:tavLst>
                                    </p:anim>
                                    <p:anim calcmode="lin" valueType="num">
                                      <p:cBhvr>
                                        <p:cTn id="62" dur="250" fill="hold"/>
                                        <p:tgtEl>
                                          <p:spTgt spid="25"/>
                                        </p:tgtEl>
                                        <p:attrNameLst>
                                          <p:attrName>ppt_h</p:attrName>
                                        </p:attrNameLst>
                                      </p:cBhvr>
                                      <p:tavLst>
                                        <p:tav tm="0">
                                          <p:val>
                                            <p:fltVal val="0"/>
                                          </p:val>
                                        </p:tav>
                                        <p:tav tm="100000">
                                          <p:val>
                                            <p:strVal val="#ppt_h"/>
                                          </p:val>
                                        </p:tav>
                                      </p:tavLst>
                                    </p:anim>
                                    <p:animEffect transition="in" filter="fade">
                                      <p:cBhvr>
                                        <p:cTn id="63" dur="250"/>
                                        <p:tgtEl>
                                          <p:spTgt spid="25"/>
                                        </p:tgtEl>
                                      </p:cBhvr>
                                    </p:animEffect>
                                  </p:childTnLst>
                                </p:cTn>
                              </p:par>
                            </p:childTnLst>
                          </p:cTn>
                        </p:par>
                        <p:par>
                          <p:cTn id="64" fill="hold">
                            <p:stCondLst>
                              <p:cond delay="2500"/>
                            </p:stCondLst>
                            <p:childTnLst>
                              <p:par>
                                <p:cTn id="65" presetID="53" presetClass="entr" presetSubtype="16" fill="hold" nodeType="afterEffect">
                                  <p:stCondLst>
                                    <p:cond delay="0"/>
                                  </p:stCondLst>
                                  <p:childTnLst>
                                    <p:set>
                                      <p:cBhvr>
                                        <p:cTn id="66" dur="1" fill="hold">
                                          <p:stCondLst>
                                            <p:cond delay="0"/>
                                          </p:stCondLst>
                                        </p:cTn>
                                        <p:tgtEl>
                                          <p:spTgt spid="26">
                                            <p:txEl>
                                              <p:pRg st="0" end="0"/>
                                            </p:txEl>
                                          </p:spTgt>
                                        </p:tgtEl>
                                        <p:attrNameLst>
                                          <p:attrName>style.visibility</p:attrName>
                                        </p:attrNameLst>
                                      </p:cBhvr>
                                      <p:to>
                                        <p:strVal val="visible"/>
                                      </p:to>
                                    </p:set>
                                    <p:anim calcmode="lin" valueType="num">
                                      <p:cBhvr>
                                        <p:cTn id="67" dur="250" fill="hold"/>
                                        <p:tgtEl>
                                          <p:spTgt spid="26">
                                            <p:txEl>
                                              <p:pRg st="0" end="0"/>
                                            </p:txEl>
                                          </p:spTgt>
                                        </p:tgtEl>
                                        <p:attrNameLst>
                                          <p:attrName>ppt_w</p:attrName>
                                        </p:attrNameLst>
                                      </p:cBhvr>
                                      <p:tavLst>
                                        <p:tav tm="0">
                                          <p:val>
                                            <p:fltVal val="0"/>
                                          </p:val>
                                        </p:tav>
                                        <p:tav tm="100000">
                                          <p:val>
                                            <p:strVal val="#ppt_w"/>
                                          </p:val>
                                        </p:tav>
                                      </p:tavLst>
                                    </p:anim>
                                    <p:anim calcmode="lin" valueType="num">
                                      <p:cBhvr>
                                        <p:cTn id="68" dur="250" fill="hold"/>
                                        <p:tgtEl>
                                          <p:spTgt spid="26">
                                            <p:txEl>
                                              <p:pRg st="0" end="0"/>
                                            </p:txEl>
                                          </p:spTgt>
                                        </p:tgtEl>
                                        <p:attrNameLst>
                                          <p:attrName>ppt_h</p:attrName>
                                        </p:attrNameLst>
                                      </p:cBhvr>
                                      <p:tavLst>
                                        <p:tav tm="0">
                                          <p:val>
                                            <p:fltVal val="0"/>
                                          </p:val>
                                        </p:tav>
                                        <p:tav tm="100000">
                                          <p:val>
                                            <p:strVal val="#ppt_h"/>
                                          </p:val>
                                        </p:tav>
                                      </p:tavLst>
                                    </p:anim>
                                    <p:animEffect transition="in" filter="fade">
                                      <p:cBhvr>
                                        <p:cTn id="69" dur="250"/>
                                        <p:tgtEl>
                                          <p:spTgt spid="26">
                                            <p:txEl>
                                              <p:pRg st="0" end="0"/>
                                            </p:txEl>
                                          </p:spTgt>
                                        </p:tgtEl>
                                      </p:cBhvr>
                                    </p:animEffect>
                                  </p:childTnLst>
                                </p:cTn>
                              </p:par>
                            </p:childTnLst>
                          </p:cTn>
                        </p:par>
                        <p:par>
                          <p:cTn id="70" fill="hold">
                            <p:stCondLst>
                              <p:cond delay="2750"/>
                            </p:stCondLst>
                            <p:childTnLst>
                              <p:par>
                                <p:cTn id="71" presetID="53" presetClass="entr" presetSubtype="16" fill="hold" nodeType="afterEffect">
                                  <p:stCondLst>
                                    <p:cond delay="0"/>
                                  </p:stCondLst>
                                  <p:childTnLst>
                                    <p:set>
                                      <p:cBhvr>
                                        <p:cTn id="72" dur="1" fill="hold">
                                          <p:stCondLst>
                                            <p:cond delay="0"/>
                                          </p:stCondLst>
                                        </p:cTn>
                                        <p:tgtEl>
                                          <p:spTgt spid="27">
                                            <p:txEl>
                                              <p:pRg st="0" end="0"/>
                                            </p:txEl>
                                          </p:spTgt>
                                        </p:tgtEl>
                                        <p:attrNameLst>
                                          <p:attrName>style.visibility</p:attrName>
                                        </p:attrNameLst>
                                      </p:cBhvr>
                                      <p:to>
                                        <p:strVal val="visible"/>
                                      </p:to>
                                    </p:set>
                                    <p:anim calcmode="lin" valueType="num">
                                      <p:cBhvr>
                                        <p:cTn id="73" dur="250" fill="hold"/>
                                        <p:tgtEl>
                                          <p:spTgt spid="27">
                                            <p:txEl>
                                              <p:pRg st="0" end="0"/>
                                            </p:txEl>
                                          </p:spTgt>
                                        </p:tgtEl>
                                        <p:attrNameLst>
                                          <p:attrName>ppt_w</p:attrName>
                                        </p:attrNameLst>
                                      </p:cBhvr>
                                      <p:tavLst>
                                        <p:tav tm="0">
                                          <p:val>
                                            <p:fltVal val="0"/>
                                          </p:val>
                                        </p:tav>
                                        <p:tav tm="100000">
                                          <p:val>
                                            <p:strVal val="#ppt_w"/>
                                          </p:val>
                                        </p:tav>
                                      </p:tavLst>
                                    </p:anim>
                                    <p:anim calcmode="lin" valueType="num">
                                      <p:cBhvr>
                                        <p:cTn id="74" dur="250" fill="hold"/>
                                        <p:tgtEl>
                                          <p:spTgt spid="27">
                                            <p:txEl>
                                              <p:pRg st="0" end="0"/>
                                            </p:txEl>
                                          </p:spTgt>
                                        </p:tgtEl>
                                        <p:attrNameLst>
                                          <p:attrName>ppt_h</p:attrName>
                                        </p:attrNameLst>
                                      </p:cBhvr>
                                      <p:tavLst>
                                        <p:tav tm="0">
                                          <p:val>
                                            <p:fltVal val="0"/>
                                          </p:val>
                                        </p:tav>
                                        <p:tav tm="100000">
                                          <p:val>
                                            <p:strVal val="#ppt_h"/>
                                          </p:val>
                                        </p:tav>
                                      </p:tavLst>
                                    </p:anim>
                                    <p:animEffect transition="in" filter="fade">
                                      <p:cBhvr>
                                        <p:cTn id="75" dur="250"/>
                                        <p:tgtEl>
                                          <p:spTgt spid="27">
                                            <p:txEl>
                                              <p:pRg st="0" end="0"/>
                                            </p:txEl>
                                          </p:spTgt>
                                        </p:tgtEl>
                                      </p:cBhvr>
                                    </p:animEffect>
                                  </p:childTnLst>
                                </p:cTn>
                              </p:par>
                            </p:childTnLst>
                          </p:cTn>
                        </p:par>
                        <p:par>
                          <p:cTn id="76" fill="hold">
                            <p:stCondLst>
                              <p:cond delay="3000"/>
                            </p:stCondLst>
                            <p:childTnLst>
                              <p:par>
                                <p:cTn id="77" presetID="53" presetClass="entr" presetSubtype="16" fill="hold" nodeType="afterEffect">
                                  <p:stCondLst>
                                    <p:cond delay="0"/>
                                  </p:stCondLst>
                                  <p:childTnLst>
                                    <p:set>
                                      <p:cBhvr>
                                        <p:cTn id="78" dur="1" fill="hold">
                                          <p:stCondLst>
                                            <p:cond delay="0"/>
                                          </p:stCondLst>
                                        </p:cTn>
                                        <p:tgtEl>
                                          <p:spTgt spid="28">
                                            <p:txEl>
                                              <p:pRg st="0" end="0"/>
                                            </p:txEl>
                                          </p:spTgt>
                                        </p:tgtEl>
                                        <p:attrNameLst>
                                          <p:attrName>style.visibility</p:attrName>
                                        </p:attrNameLst>
                                      </p:cBhvr>
                                      <p:to>
                                        <p:strVal val="visible"/>
                                      </p:to>
                                    </p:set>
                                    <p:anim calcmode="lin" valueType="num">
                                      <p:cBhvr>
                                        <p:cTn id="79" dur="250" fill="hold"/>
                                        <p:tgtEl>
                                          <p:spTgt spid="28">
                                            <p:txEl>
                                              <p:pRg st="0" end="0"/>
                                            </p:txEl>
                                          </p:spTgt>
                                        </p:tgtEl>
                                        <p:attrNameLst>
                                          <p:attrName>ppt_w</p:attrName>
                                        </p:attrNameLst>
                                      </p:cBhvr>
                                      <p:tavLst>
                                        <p:tav tm="0">
                                          <p:val>
                                            <p:fltVal val="0"/>
                                          </p:val>
                                        </p:tav>
                                        <p:tav tm="100000">
                                          <p:val>
                                            <p:strVal val="#ppt_w"/>
                                          </p:val>
                                        </p:tav>
                                      </p:tavLst>
                                    </p:anim>
                                    <p:anim calcmode="lin" valueType="num">
                                      <p:cBhvr>
                                        <p:cTn id="80" dur="25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81" dur="250"/>
                                        <p:tgtEl>
                                          <p:spTgt spid="28">
                                            <p:txEl>
                                              <p:pRg st="0" end="0"/>
                                            </p:txEl>
                                          </p:spTgt>
                                        </p:tgtEl>
                                      </p:cBhvr>
                                    </p:animEffect>
                                  </p:childTnLst>
                                </p:cTn>
                              </p:par>
                            </p:childTnLst>
                          </p:cTn>
                        </p:par>
                        <p:par>
                          <p:cTn id="82" fill="hold">
                            <p:stCondLst>
                              <p:cond delay="3250"/>
                            </p:stCondLst>
                            <p:childTnLst>
                              <p:par>
                                <p:cTn id="83" presetID="53" presetClass="entr" presetSubtype="16" fill="hold" nodeType="afterEffect">
                                  <p:stCondLst>
                                    <p:cond delay="0"/>
                                  </p:stCondLst>
                                  <p:childTnLst>
                                    <p:set>
                                      <p:cBhvr>
                                        <p:cTn id="84" dur="1" fill="hold">
                                          <p:stCondLst>
                                            <p:cond delay="0"/>
                                          </p:stCondLst>
                                        </p:cTn>
                                        <p:tgtEl>
                                          <p:spTgt spid="29">
                                            <p:txEl>
                                              <p:pRg st="0" end="0"/>
                                            </p:txEl>
                                          </p:spTgt>
                                        </p:tgtEl>
                                        <p:attrNameLst>
                                          <p:attrName>style.visibility</p:attrName>
                                        </p:attrNameLst>
                                      </p:cBhvr>
                                      <p:to>
                                        <p:strVal val="visible"/>
                                      </p:to>
                                    </p:set>
                                    <p:anim calcmode="lin" valueType="num">
                                      <p:cBhvr>
                                        <p:cTn id="85" dur="250" fill="hold"/>
                                        <p:tgtEl>
                                          <p:spTgt spid="29">
                                            <p:txEl>
                                              <p:pRg st="0" end="0"/>
                                            </p:txEl>
                                          </p:spTgt>
                                        </p:tgtEl>
                                        <p:attrNameLst>
                                          <p:attrName>ppt_w</p:attrName>
                                        </p:attrNameLst>
                                      </p:cBhvr>
                                      <p:tavLst>
                                        <p:tav tm="0">
                                          <p:val>
                                            <p:fltVal val="0"/>
                                          </p:val>
                                        </p:tav>
                                        <p:tav tm="100000">
                                          <p:val>
                                            <p:strVal val="#ppt_w"/>
                                          </p:val>
                                        </p:tav>
                                      </p:tavLst>
                                    </p:anim>
                                    <p:anim calcmode="lin" valueType="num">
                                      <p:cBhvr>
                                        <p:cTn id="86" dur="25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87" dur="250"/>
                                        <p:tgtEl>
                                          <p:spTgt spid="29">
                                            <p:txEl>
                                              <p:pRg st="0" end="0"/>
                                            </p:txEl>
                                          </p:spTgt>
                                        </p:tgtEl>
                                      </p:cBhvr>
                                    </p:animEffect>
                                  </p:childTnLst>
                                </p:cTn>
                              </p:par>
                            </p:childTnLst>
                          </p:cTn>
                        </p:par>
                        <p:par>
                          <p:cTn id="88" fill="hold">
                            <p:stCondLst>
                              <p:cond delay="3500"/>
                            </p:stCondLst>
                            <p:childTnLst>
                              <p:par>
                                <p:cTn id="89" presetID="53" presetClass="entr" presetSubtype="16" fill="hold" nodeType="afterEffect">
                                  <p:stCondLst>
                                    <p:cond delay="0"/>
                                  </p:stCondLst>
                                  <p:childTnLst>
                                    <p:set>
                                      <p:cBhvr>
                                        <p:cTn id="90" dur="1" fill="hold">
                                          <p:stCondLst>
                                            <p:cond delay="0"/>
                                          </p:stCondLst>
                                        </p:cTn>
                                        <p:tgtEl>
                                          <p:spTgt spid="30">
                                            <p:txEl>
                                              <p:pRg st="0" end="0"/>
                                            </p:txEl>
                                          </p:spTgt>
                                        </p:tgtEl>
                                        <p:attrNameLst>
                                          <p:attrName>style.visibility</p:attrName>
                                        </p:attrNameLst>
                                      </p:cBhvr>
                                      <p:to>
                                        <p:strVal val="visible"/>
                                      </p:to>
                                    </p:set>
                                    <p:anim calcmode="lin" valueType="num">
                                      <p:cBhvr>
                                        <p:cTn id="91" dur="250" fill="hold"/>
                                        <p:tgtEl>
                                          <p:spTgt spid="30">
                                            <p:txEl>
                                              <p:pRg st="0" end="0"/>
                                            </p:txEl>
                                          </p:spTgt>
                                        </p:tgtEl>
                                        <p:attrNameLst>
                                          <p:attrName>ppt_w</p:attrName>
                                        </p:attrNameLst>
                                      </p:cBhvr>
                                      <p:tavLst>
                                        <p:tav tm="0">
                                          <p:val>
                                            <p:fltVal val="0"/>
                                          </p:val>
                                        </p:tav>
                                        <p:tav tm="100000">
                                          <p:val>
                                            <p:strVal val="#ppt_w"/>
                                          </p:val>
                                        </p:tav>
                                      </p:tavLst>
                                    </p:anim>
                                    <p:anim calcmode="lin" valueType="num">
                                      <p:cBhvr>
                                        <p:cTn id="92" dur="250" fill="hold"/>
                                        <p:tgtEl>
                                          <p:spTgt spid="30">
                                            <p:txEl>
                                              <p:pRg st="0" end="0"/>
                                            </p:txEl>
                                          </p:spTgt>
                                        </p:tgtEl>
                                        <p:attrNameLst>
                                          <p:attrName>ppt_h</p:attrName>
                                        </p:attrNameLst>
                                      </p:cBhvr>
                                      <p:tavLst>
                                        <p:tav tm="0">
                                          <p:val>
                                            <p:fltVal val="0"/>
                                          </p:val>
                                        </p:tav>
                                        <p:tav tm="100000">
                                          <p:val>
                                            <p:strVal val="#ppt_h"/>
                                          </p:val>
                                        </p:tav>
                                      </p:tavLst>
                                    </p:anim>
                                    <p:animEffect transition="in" filter="fade">
                                      <p:cBhvr>
                                        <p:cTn id="93" dur="25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room with white circles&#10;&#10;Description automatically generated">
            <a:extLst>
              <a:ext uri="{FF2B5EF4-FFF2-40B4-BE49-F238E27FC236}">
                <a16:creationId xmlns:a16="http://schemas.microsoft.com/office/drawing/2014/main" id="{508C1416-1CDD-20E4-5AA6-DF77A4DBBD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06" y="0"/>
            <a:ext cx="12206605" cy="6858000"/>
          </a:xfrm>
          <a:prstGeom prst="rect">
            <a:avLst/>
          </a:prstGeom>
        </p:spPr>
      </p:pic>
      <p:grpSp>
        <p:nvGrpSpPr>
          <p:cNvPr id="20" name="Group 19"/>
          <p:cNvGrpSpPr/>
          <p:nvPr/>
        </p:nvGrpSpPr>
        <p:grpSpPr>
          <a:xfrm>
            <a:off x="448310" y="-84455"/>
            <a:ext cx="11703050" cy="1386840"/>
            <a:chOff x="842" y="-133"/>
            <a:chExt cx="18430" cy="2184"/>
          </a:xfrm>
        </p:grpSpPr>
        <p:pic>
          <p:nvPicPr>
            <p:cNvPr id="10" name="Picture 9" descr="Prife Logo (Color)"/>
            <p:cNvPicPr>
              <a:picLocks noChangeAspect="1"/>
            </p:cNvPicPr>
            <p:nvPr/>
          </p:nvPicPr>
          <p:blipFill>
            <a:blip r:embed="rId4"/>
            <a:stretch>
              <a:fillRect/>
            </a:stretch>
          </p:blipFill>
          <p:spPr>
            <a:xfrm>
              <a:off x="842" y="628"/>
              <a:ext cx="2464" cy="1041"/>
            </a:xfrm>
            <a:prstGeom prst="rect">
              <a:avLst/>
            </a:prstGeom>
          </p:spPr>
        </p:pic>
        <p:pic>
          <p:nvPicPr>
            <p:cNvPr id="19" name="Picture 18" descr="iTera-Bio Sample 1 copy"/>
            <p:cNvPicPr>
              <a:picLocks noChangeAspect="1"/>
            </p:cNvPicPr>
            <p:nvPr/>
          </p:nvPicPr>
          <p:blipFill>
            <a:blip r:embed="rId5"/>
            <a:stretch>
              <a:fillRect/>
            </a:stretch>
          </p:blipFill>
          <p:spPr>
            <a:xfrm>
              <a:off x="14200" y="-133"/>
              <a:ext cx="5073" cy="2185"/>
            </a:xfrm>
            <a:prstGeom prst="rect">
              <a:avLst/>
            </a:prstGeom>
          </p:spPr>
        </p:pic>
      </p:grpSp>
      <p:sp>
        <p:nvSpPr>
          <p:cNvPr id="4" name="文本框 5"/>
          <p:cNvSpPr txBox="1"/>
          <p:nvPr/>
        </p:nvSpPr>
        <p:spPr>
          <a:xfrm>
            <a:off x="2601956" y="1139606"/>
            <a:ext cx="6703060" cy="584775"/>
          </a:xfrm>
          <a:prstGeom prst="rect">
            <a:avLst/>
          </a:prstGeom>
          <a:noFill/>
          <a:ln>
            <a:solidFill>
              <a:srgbClr val="000000">
                <a:alpha val="0"/>
              </a:srgbClr>
            </a:solidFill>
          </a:ln>
        </p:spPr>
        <p:txBody>
          <a:bodyPr wrap="square" rtlCol="0">
            <a:spAutoFit/>
          </a:bodyPr>
          <a:lstStyle/>
          <a:p>
            <a:pPr lvl="0" algn="ctr" defTabSz="457200"/>
            <a:r>
              <a:rPr lang="en-US" sz="3200" dirty="0">
                <a:latin typeface="Montserrat ExtraBold" panose="00000900000000000000" pitchFamily="2" charset="0"/>
              </a:rPr>
              <a:t>OPIS KOMPONENTÓW</a:t>
            </a:r>
            <a:endParaRPr kumimoji="0" lang="en-MY" altLang="en-US" sz="3200" b="1" i="0" u="none" strike="noStrike" kern="1200" cap="none" spc="0" normalizeH="0" baseline="0" noProof="0" dirty="0">
              <a:ln>
                <a:noFill/>
              </a:ln>
              <a:solidFill>
                <a:srgbClr val="13216A"/>
              </a:solidFill>
              <a:effectLst/>
              <a:uLnTx/>
              <a:uFillTx/>
              <a:latin typeface="Montserrat ExtraBold" panose="00000900000000000000" pitchFamily="2" charset="0"/>
              <a:ea typeface="Alibaba PuHuiTi Medium" panose="00020600040101010101" charset="-122"/>
              <a:cs typeface="Open Sans ExtraBold" charset="0"/>
              <a:sym typeface="+mn-ea"/>
            </a:endParaRPr>
          </a:p>
        </p:txBody>
      </p:sp>
      <p:sp>
        <p:nvSpPr>
          <p:cNvPr id="16" name="TextBox 15">
            <a:extLst>
              <a:ext uri="{FF2B5EF4-FFF2-40B4-BE49-F238E27FC236}">
                <a16:creationId xmlns:a16="http://schemas.microsoft.com/office/drawing/2014/main" id="{4C5CA1C2-64EF-A158-E287-933F605E8F6D}"/>
              </a:ext>
            </a:extLst>
          </p:cNvPr>
          <p:cNvSpPr txBox="1"/>
          <p:nvPr/>
        </p:nvSpPr>
        <p:spPr>
          <a:xfrm>
            <a:off x="2264371" y="5768657"/>
            <a:ext cx="1881221" cy="369332"/>
          </a:xfrm>
          <a:prstGeom prst="rect">
            <a:avLst/>
          </a:prstGeom>
          <a:noFill/>
        </p:spPr>
        <p:txBody>
          <a:bodyPr wrap="none" rtlCol="0">
            <a:spAutoFit/>
          </a:bodyPr>
          <a:lstStyle/>
          <a:p>
            <a:pPr lvl="0" defTabSz="457200"/>
            <a:r>
              <a:rPr lang="en-US" dirty="0" err="1"/>
              <a:t>Gniazdo</a:t>
            </a:r>
            <a:r>
              <a:rPr lang="en-US" dirty="0"/>
              <a:t> </a:t>
            </a:r>
            <a:r>
              <a:rPr lang="en-US" dirty="0" err="1"/>
              <a:t>zasilające</a:t>
            </a:r>
            <a:endParaRPr kumimoji="0" lang="en-US" sz="1800" b="0" i="0" u="none" strike="noStrike" kern="1200" cap="none" spc="0" normalizeH="0" baseline="0" noProof="0" dirty="0">
              <a:ln>
                <a:noFill/>
              </a:ln>
              <a:solidFill>
                <a:srgbClr val="33333F"/>
              </a:solidFill>
              <a:effectLst/>
              <a:uLnTx/>
              <a:uFillTx/>
              <a:latin typeface="Objective" pitchFamily="50" charset="0"/>
              <a:cs typeface="+mn-cs"/>
            </a:endParaRPr>
          </a:p>
        </p:txBody>
      </p:sp>
      <p:pic>
        <p:nvPicPr>
          <p:cNvPr id="5" name="Picture 4" descr="A black screen with white lines&#10;&#10;Description automatically generated">
            <a:extLst>
              <a:ext uri="{FF2B5EF4-FFF2-40B4-BE49-F238E27FC236}">
                <a16:creationId xmlns:a16="http://schemas.microsoft.com/office/drawing/2014/main" id="{BA265DB1-5278-EEBE-9074-88A489026B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72376" y="1603015"/>
            <a:ext cx="6432640" cy="4954989"/>
          </a:xfrm>
          <a:prstGeom prst="rect">
            <a:avLst/>
          </a:prstGeom>
        </p:spPr>
      </p:pic>
      <p:sp>
        <p:nvSpPr>
          <p:cNvPr id="6" name="TextBox 5">
            <a:extLst>
              <a:ext uri="{FF2B5EF4-FFF2-40B4-BE49-F238E27FC236}">
                <a16:creationId xmlns:a16="http://schemas.microsoft.com/office/drawing/2014/main" id="{3ED010DF-1386-A5F6-B82D-4351C3510DDD}"/>
              </a:ext>
            </a:extLst>
          </p:cNvPr>
          <p:cNvSpPr txBox="1"/>
          <p:nvPr/>
        </p:nvSpPr>
        <p:spPr>
          <a:xfrm>
            <a:off x="4822965" y="6446618"/>
            <a:ext cx="2019014" cy="369332"/>
          </a:xfrm>
          <a:prstGeom prst="rect">
            <a:avLst/>
          </a:prstGeom>
          <a:noFill/>
        </p:spPr>
        <p:txBody>
          <a:bodyPr wrap="none" rtlCol="0">
            <a:spAutoFit/>
          </a:bodyPr>
          <a:lstStyle/>
          <a:p>
            <a:pPr lvl="0" defTabSz="457200"/>
            <a:r>
              <a:rPr lang="en-US" dirty="0" err="1"/>
              <a:t>Gniazdo</a:t>
            </a:r>
            <a:r>
              <a:rPr lang="en-US" dirty="0"/>
              <a:t> </a:t>
            </a:r>
            <a:r>
              <a:rPr lang="en-US" dirty="0" err="1"/>
              <a:t>kontrolera</a:t>
            </a:r>
            <a:endParaRPr kumimoji="0" lang="en-US" sz="1800" b="0" i="0" u="none" strike="noStrike" kern="1200" cap="none" spc="0" normalizeH="0" baseline="0" noProof="0" dirty="0">
              <a:ln>
                <a:noFill/>
              </a:ln>
              <a:solidFill>
                <a:srgbClr val="33333F"/>
              </a:solidFill>
              <a:effectLst/>
              <a:uLnTx/>
              <a:uFillTx/>
              <a:latin typeface="Objective" pitchFamily="50" charset="0"/>
              <a:cs typeface="+mn-cs"/>
            </a:endParaRPr>
          </a:p>
        </p:txBody>
      </p:sp>
      <p:sp>
        <p:nvSpPr>
          <p:cNvPr id="8" name="TextBox 7">
            <a:extLst>
              <a:ext uri="{FF2B5EF4-FFF2-40B4-BE49-F238E27FC236}">
                <a16:creationId xmlns:a16="http://schemas.microsoft.com/office/drawing/2014/main" id="{62BD5367-DA69-2AD5-EC7E-9622EE69D42B}"/>
              </a:ext>
            </a:extLst>
          </p:cNvPr>
          <p:cNvSpPr txBox="1"/>
          <p:nvPr/>
        </p:nvSpPr>
        <p:spPr>
          <a:xfrm>
            <a:off x="7590447" y="5756930"/>
            <a:ext cx="3233193" cy="369332"/>
          </a:xfrm>
          <a:prstGeom prst="rect">
            <a:avLst/>
          </a:prstGeom>
          <a:noFill/>
        </p:spPr>
        <p:txBody>
          <a:bodyPr wrap="none" rtlCol="0">
            <a:spAutoFit/>
          </a:bodyPr>
          <a:lstStyle/>
          <a:p>
            <a:pPr lvl="0" defTabSz="457200"/>
            <a:r>
              <a:rPr lang="en-US" dirty="0" err="1"/>
              <a:t>Przycisk</a:t>
            </a:r>
            <a:r>
              <a:rPr lang="en-US" dirty="0"/>
              <a:t> </a:t>
            </a:r>
            <a:r>
              <a:rPr lang="en-US" dirty="0" err="1"/>
              <a:t>zasilania</a:t>
            </a:r>
            <a:r>
              <a:rPr lang="en-US" dirty="0"/>
              <a:t> </a:t>
            </a:r>
            <a:r>
              <a:rPr lang="en-US" dirty="0" err="1"/>
              <a:t>Włącz</a:t>
            </a:r>
            <a:r>
              <a:rPr lang="en-US" dirty="0"/>
              <a:t> / </a:t>
            </a:r>
            <a:r>
              <a:rPr lang="en-US" dirty="0" err="1"/>
              <a:t>Wyłącz</a:t>
            </a:r>
            <a:endParaRPr kumimoji="0" lang="en-US" sz="1800" b="0" i="0" u="none" strike="noStrike" kern="1200" cap="none" spc="0" normalizeH="0" baseline="0" noProof="0" dirty="0">
              <a:ln>
                <a:noFill/>
              </a:ln>
              <a:solidFill>
                <a:srgbClr val="33333F"/>
              </a:solidFill>
              <a:effectLst/>
              <a:uLnTx/>
              <a:uFillTx/>
              <a:latin typeface="Objective" pitchFamily="50" charset="0"/>
              <a:cs typeface="+mn-cs"/>
            </a:endParaRPr>
          </a:p>
        </p:txBody>
      </p:sp>
    </p:spTree>
    <p:extLst>
      <p:ext uri="{BB962C8B-B14F-4D97-AF65-F5344CB8AC3E}">
        <p14:creationId xmlns:p14="http://schemas.microsoft.com/office/powerpoint/2010/main" val="143250738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p:cTn id="7"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6">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6">
                                            <p:txEl>
                                              <p:pRg st="0" end="0"/>
                                            </p:txEl>
                                          </p:spTgt>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p:cTn id="19" dur="250" fill="hold"/>
                                        <p:tgtEl>
                                          <p:spTgt spid="8">
                                            <p:txEl>
                                              <p:pRg st="0" end="0"/>
                                            </p:txEl>
                                          </p:spTgt>
                                        </p:tgtEl>
                                        <p:attrNameLst>
                                          <p:attrName>ppt_w</p:attrName>
                                        </p:attrNameLst>
                                      </p:cBhvr>
                                      <p:tavLst>
                                        <p:tav tm="0">
                                          <p:val>
                                            <p:fltVal val="0"/>
                                          </p:val>
                                        </p:tav>
                                        <p:tav tm="100000">
                                          <p:val>
                                            <p:strVal val="#ppt_w"/>
                                          </p:val>
                                        </p:tav>
                                      </p:tavLst>
                                    </p:anim>
                                    <p:anim calcmode="lin" valueType="num">
                                      <p:cBhvr>
                                        <p:cTn id="20" dur="25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21" dur="250"/>
                                        <p:tgtEl>
                                          <p:spTgt spid="8">
                                            <p:txEl>
                                              <p:pRg st="0" end="0"/>
                                            </p:txEl>
                                          </p:spTgt>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250" fill="hold"/>
                                        <p:tgtEl>
                                          <p:spTgt spid="4"/>
                                        </p:tgtEl>
                                        <p:attrNameLst>
                                          <p:attrName>ppt_w</p:attrName>
                                        </p:attrNameLst>
                                      </p:cBhvr>
                                      <p:tavLst>
                                        <p:tav tm="0">
                                          <p:val>
                                            <p:fltVal val="0"/>
                                          </p:val>
                                        </p:tav>
                                        <p:tav tm="100000">
                                          <p:val>
                                            <p:strVal val="#ppt_w"/>
                                          </p:val>
                                        </p:tav>
                                      </p:tavLst>
                                    </p:anim>
                                    <p:anim calcmode="lin" valueType="num">
                                      <p:cBhvr>
                                        <p:cTn id="26" dur="250" fill="hold"/>
                                        <p:tgtEl>
                                          <p:spTgt spid="4"/>
                                        </p:tgtEl>
                                        <p:attrNameLst>
                                          <p:attrName>ppt_h</p:attrName>
                                        </p:attrNameLst>
                                      </p:cBhvr>
                                      <p:tavLst>
                                        <p:tav tm="0">
                                          <p:val>
                                            <p:fltVal val="0"/>
                                          </p:val>
                                        </p:tav>
                                        <p:tav tm="100000">
                                          <p:val>
                                            <p:strVal val="#ppt_h"/>
                                          </p:val>
                                        </p:tav>
                                      </p:tavLst>
                                    </p:anim>
                                    <p:animEffect transition="in" filter="fade">
                                      <p:cBhvr>
                                        <p:cTn id="2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room with white circles&#10;&#10;Description automatically generated">
            <a:extLst>
              <a:ext uri="{FF2B5EF4-FFF2-40B4-BE49-F238E27FC236}">
                <a16:creationId xmlns:a16="http://schemas.microsoft.com/office/drawing/2014/main" id="{508C1416-1CDD-20E4-5AA6-DF77A4DBBD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06" y="0"/>
            <a:ext cx="12206605" cy="6858000"/>
          </a:xfrm>
          <a:prstGeom prst="rect">
            <a:avLst/>
          </a:prstGeom>
        </p:spPr>
      </p:pic>
      <p:grpSp>
        <p:nvGrpSpPr>
          <p:cNvPr id="20" name="Group 19"/>
          <p:cNvGrpSpPr/>
          <p:nvPr/>
        </p:nvGrpSpPr>
        <p:grpSpPr>
          <a:xfrm>
            <a:off x="448310" y="-84455"/>
            <a:ext cx="11703050" cy="1386840"/>
            <a:chOff x="842" y="-133"/>
            <a:chExt cx="18430" cy="2184"/>
          </a:xfrm>
        </p:grpSpPr>
        <p:pic>
          <p:nvPicPr>
            <p:cNvPr id="10" name="Picture 9" descr="Prife Logo (Color)"/>
            <p:cNvPicPr>
              <a:picLocks noChangeAspect="1"/>
            </p:cNvPicPr>
            <p:nvPr/>
          </p:nvPicPr>
          <p:blipFill>
            <a:blip r:embed="rId4"/>
            <a:stretch>
              <a:fillRect/>
            </a:stretch>
          </p:blipFill>
          <p:spPr>
            <a:xfrm>
              <a:off x="842" y="628"/>
              <a:ext cx="2464" cy="1041"/>
            </a:xfrm>
            <a:prstGeom prst="rect">
              <a:avLst/>
            </a:prstGeom>
          </p:spPr>
        </p:pic>
        <p:pic>
          <p:nvPicPr>
            <p:cNvPr id="19" name="Picture 18" descr="iTera-Bio Sample 1 copy"/>
            <p:cNvPicPr>
              <a:picLocks noChangeAspect="1"/>
            </p:cNvPicPr>
            <p:nvPr/>
          </p:nvPicPr>
          <p:blipFill>
            <a:blip r:embed="rId5"/>
            <a:stretch>
              <a:fillRect/>
            </a:stretch>
          </p:blipFill>
          <p:spPr>
            <a:xfrm>
              <a:off x="14200" y="-133"/>
              <a:ext cx="5073" cy="2185"/>
            </a:xfrm>
            <a:prstGeom prst="rect">
              <a:avLst/>
            </a:prstGeom>
          </p:spPr>
        </p:pic>
      </p:grpSp>
      <p:sp>
        <p:nvSpPr>
          <p:cNvPr id="4" name="文本框 5"/>
          <p:cNvSpPr txBox="1"/>
          <p:nvPr/>
        </p:nvSpPr>
        <p:spPr>
          <a:xfrm>
            <a:off x="2564880" y="718868"/>
            <a:ext cx="6703060" cy="584775"/>
          </a:xfrm>
          <a:prstGeom prst="rect">
            <a:avLst/>
          </a:prstGeom>
          <a:noFill/>
          <a:ln>
            <a:solidFill>
              <a:srgbClr val="000000">
                <a:alpha val="0"/>
              </a:srgbClr>
            </a:solidFill>
          </a:ln>
        </p:spPr>
        <p:txBody>
          <a:bodyPr wrap="square" rtlCol="0">
            <a:spAutoFit/>
          </a:bodyPr>
          <a:lstStyle/>
          <a:p>
            <a:pPr lvl="0" algn="ctr" defTabSz="457200">
              <a:defRPr/>
            </a:pPr>
            <a:r>
              <a:rPr lang="en-MY" altLang="en-US" sz="3200" b="1" dirty="0" err="1">
                <a:solidFill>
                  <a:srgbClr val="13216A"/>
                </a:solidFill>
                <a:latin typeface="Objective" pitchFamily="50" charset="0"/>
                <a:ea typeface="Alibaba PuHuiTi Medium" panose="00020600040101010101" charset="-122"/>
                <a:cs typeface="Open Sans ExtraBold" charset="0"/>
                <a:sym typeface="+mn-ea"/>
              </a:rPr>
              <a:t>Opis</a:t>
            </a:r>
            <a:r>
              <a:rPr lang="en-MY" altLang="en-US" sz="3200" b="1" dirty="0">
                <a:solidFill>
                  <a:srgbClr val="13216A"/>
                </a:solidFill>
                <a:latin typeface="Objective" pitchFamily="50" charset="0"/>
                <a:ea typeface="Alibaba PuHuiTi Medium" panose="00020600040101010101" charset="-122"/>
                <a:cs typeface="Open Sans ExtraBold" charset="0"/>
                <a:sym typeface="+mn-ea"/>
              </a:rPr>
              <a:t> </a:t>
            </a:r>
            <a:r>
              <a:rPr lang="en-MY" altLang="en-US" sz="3200" b="1" dirty="0" err="1">
                <a:solidFill>
                  <a:srgbClr val="13216A"/>
                </a:solidFill>
                <a:latin typeface="Objective" pitchFamily="50" charset="0"/>
                <a:ea typeface="Alibaba PuHuiTi Medium" panose="00020600040101010101" charset="-122"/>
                <a:cs typeface="Open Sans ExtraBold" charset="0"/>
                <a:sym typeface="+mn-ea"/>
              </a:rPr>
              <a:t>pilota</a:t>
            </a:r>
            <a:r>
              <a:rPr lang="en-MY" altLang="en-US" sz="3200" b="1" dirty="0">
                <a:solidFill>
                  <a:srgbClr val="13216A"/>
                </a:solidFill>
                <a:latin typeface="Objective" pitchFamily="50" charset="0"/>
                <a:ea typeface="Alibaba PuHuiTi Medium" panose="00020600040101010101" charset="-122"/>
                <a:cs typeface="Open Sans ExtraBold" charset="0"/>
                <a:sym typeface="+mn-ea"/>
              </a:rPr>
              <a:t> </a:t>
            </a:r>
            <a:r>
              <a:rPr lang="en-MY" altLang="en-US" sz="3200" b="1" dirty="0" err="1">
                <a:solidFill>
                  <a:srgbClr val="13216A"/>
                </a:solidFill>
                <a:latin typeface="Objective" pitchFamily="50" charset="0"/>
                <a:ea typeface="Alibaba PuHuiTi Medium" panose="00020600040101010101" charset="-122"/>
                <a:cs typeface="Open Sans ExtraBold" charset="0"/>
                <a:sym typeface="+mn-ea"/>
              </a:rPr>
              <a:t>zdalnego</a:t>
            </a:r>
            <a:r>
              <a:rPr lang="en-MY" altLang="en-US" sz="3200" b="1" dirty="0">
                <a:solidFill>
                  <a:srgbClr val="13216A"/>
                </a:solidFill>
                <a:latin typeface="Objective" pitchFamily="50" charset="0"/>
                <a:ea typeface="Alibaba PuHuiTi Medium" panose="00020600040101010101" charset="-122"/>
                <a:cs typeface="Open Sans ExtraBold" charset="0"/>
                <a:sym typeface="+mn-ea"/>
              </a:rPr>
              <a:t> </a:t>
            </a:r>
            <a:r>
              <a:rPr lang="en-MY" altLang="en-US" sz="3200" b="1" dirty="0" err="1">
                <a:solidFill>
                  <a:srgbClr val="13216A"/>
                </a:solidFill>
                <a:latin typeface="Objective" pitchFamily="50" charset="0"/>
                <a:ea typeface="Alibaba PuHuiTi Medium" panose="00020600040101010101" charset="-122"/>
                <a:cs typeface="Open Sans ExtraBold" charset="0"/>
                <a:sym typeface="+mn-ea"/>
              </a:rPr>
              <a:t>sterowania</a:t>
            </a:r>
            <a:endParaRPr kumimoji="0" lang="en-MY" altLang="en-US" sz="3200" b="1" i="0" u="none" strike="noStrike" kern="1200" cap="none" spc="0" normalizeH="0" baseline="0" noProof="0" dirty="0">
              <a:ln>
                <a:noFill/>
              </a:ln>
              <a:solidFill>
                <a:srgbClr val="13216A"/>
              </a:solidFill>
              <a:effectLst/>
              <a:uLnTx/>
              <a:uFillTx/>
              <a:latin typeface="Objective" pitchFamily="50" charset="0"/>
              <a:ea typeface="Alibaba PuHuiTi Medium" panose="00020600040101010101" charset="-122"/>
              <a:cs typeface="Open Sans ExtraBold" charset="0"/>
              <a:sym typeface="+mn-ea"/>
            </a:endParaRPr>
          </a:p>
        </p:txBody>
      </p:sp>
      <p:sp>
        <p:nvSpPr>
          <p:cNvPr id="16" name="TextBox 15">
            <a:extLst>
              <a:ext uri="{FF2B5EF4-FFF2-40B4-BE49-F238E27FC236}">
                <a16:creationId xmlns:a16="http://schemas.microsoft.com/office/drawing/2014/main" id="{4C5CA1C2-64EF-A158-E287-933F605E8F6D}"/>
              </a:ext>
            </a:extLst>
          </p:cNvPr>
          <p:cNvSpPr txBox="1"/>
          <p:nvPr/>
        </p:nvSpPr>
        <p:spPr>
          <a:xfrm>
            <a:off x="2421170" y="3700503"/>
            <a:ext cx="113415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Objective" pitchFamily="50" charset="0"/>
              </a:rPr>
              <a:t>POZIOM</a:t>
            </a:r>
            <a:r>
              <a:rPr kumimoji="0" lang="en-US" sz="1800" b="0" i="0" u="none" strike="noStrike" kern="1200" cap="none" spc="0" normalizeH="0" baseline="0" noProof="0" dirty="0">
                <a:ln>
                  <a:noFill/>
                </a:ln>
                <a:solidFill>
                  <a:prstClr val="black"/>
                </a:solidFill>
                <a:effectLst/>
                <a:uLnTx/>
                <a:uFillTx/>
                <a:latin typeface="Objective" pitchFamily="50" charset="0"/>
                <a:cs typeface="+mn-cs"/>
              </a:rPr>
              <a:t> +</a:t>
            </a:r>
            <a:endParaRPr kumimoji="0" lang="en-US" sz="1800" b="0" i="0" u="none" strike="noStrike" kern="1200" cap="none" spc="0" normalizeH="0" baseline="0" noProof="0" dirty="0">
              <a:ln>
                <a:noFill/>
              </a:ln>
              <a:solidFill>
                <a:srgbClr val="33333F"/>
              </a:solidFill>
              <a:effectLst/>
              <a:uLnTx/>
              <a:uFillTx/>
              <a:latin typeface="Objective" pitchFamily="50" charset="0"/>
              <a:cs typeface="+mn-cs"/>
            </a:endParaRPr>
          </a:p>
        </p:txBody>
      </p:sp>
      <p:pic>
        <p:nvPicPr>
          <p:cNvPr id="7" name="Picture 6" descr="A grey rectangular object with black circles and a black background&#10;&#10;Description automatically generated">
            <a:extLst>
              <a:ext uri="{FF2B5EF4-FFF2-40B4-BE49-F238E27FC236}">
                <a16:creationId xmlns:a16="http://schemas.microsoft.com/office/drawing/2014/main" id="{CD7025D9-7594-1973-E281-98B7B15765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17522" y="1724381"/>
            <a:ext cx="4397777" cy="4397777"/>
          </a:xfrm>
          <a:prstGeom prst="rect">
            <a:avLst/>
          </a:prstGeom>
        </p:spPr>
      </p:pic>
      <p:sp>
        <p:nvSpPr>
          <p:cNvPr id="9" name="TextBox 8">
            <a:extLst>
              <a:ext uri="{FF2B5EF4-FFF2-40B4-BE49-F238E27FC236}">
                <a16:creationId xmlns:a16="http://schemas.microsoft.com/office/drawing/2014/main" id="{28D1D809-1D74-AD01-BC06-D07B06E2F5FC}"/>
              </a:ext>
            </a:extLst>
          </p:cNvPr>
          <p:cNvSpPr txBox="1"/>
          <p:nvPr/>
        </p:nvSpPr>
        <p:spPr>
          <a:xfrm>
            <a:off x="8221895" y="3711178"/>
            <a:ext cx="108927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Objective" pitchFamily="50" charset="0"/>
              </a:rPr>
              <a:t>POZIOM</a:t>
            </a:r>
            <a:r>
              <a:rPr kumimoji="0" lang="en-US" sz="1800" b="0" i="0" u="none" strike="noStrike" kern="1200" cap="none" spc="0" normalizeH="0" baseline="0" noProof="0" dirty="0">
                <a:ln>
                  <a:noFill/>
                </a:ln>
                <a:solidFill>
                  <a:prstClr val="black"/>
                </a:solidFill>
                <a:effectLst/>
                <a:uLnTx/>
                <a:uFillTx/>
                <a:latin typeface="Objective" pitchFamily="50" charset="0"/>
                <a:cs typeface="+mn-cs"/>
              </a:rPr>
              <a:t> -</a:t>
            </a:r>
            <a:endParaRPr kumimoji="0" lang="en-US" sz="1800" b="0" i="0" u="none" strike="noStrike" kern="1200" cap="none" spc="0" normalizeH="0" baseline="0" noProof="0" dirty="0">
              <a:ln>
                <a:noFill/>
              </a:ln>
              <a:solidFill>
                <a:srgbClr val="33333F"/>
              </a:solidFill>
              <a:effectLst/>
              <a:uLnTx/>
              <a:uFillTx/>
              <a:latin typeface="Objective" pitchFamily="50" charset="0"/>
              <a:cs typeface="+mn-cs"/>
            </a:endParaRPr>
          </a:p>
        </p:txBody>
      </p:sp>
    </p:spTree>
    <p:extLst>
      <p:ext uri="{BB962C8B-B14F-4D97-AF65-F5344CB8AC3E}">
        <p14:creationId xmlns:p14="http://schemas.microsoft.com/office/powerpoint/2010/main" val="33966474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p:cTn id="7"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6">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p:cTn id="1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9">
                                            <p:txEl>
                                              <p:pRg st="0" end="0"/>
                                            </p:txEl>
                                          </p:spTgt>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p:cTn id="19" dur="250" fill="hold"/>
                                        <p:tgtEl>
                                          <p:spTgt spid="4">
                                            <p:txEl>
                                              <p:pRg st="0" end="0"/>
                                            </p:txEl>
                                          </p:spTgt>
                                        </p:tgtEl>
                                        <p:attrNameLst>
                                          <p:attrName>ppt_w</p:attrName>
                                        </p:attrNameLst>
                                      </p:cBhvr>
                                      <p:tavLst>
                                        <p:tav tm="0">
                                          <p:val>
                                            <p:fltVal val="0"/>
                                          </p:val>
                                        </p:tav>
                                        <p:tav tm="100000">
                                          <p:val>
                                            <p:strVal val="#ppt_w"/>
                                          </p:val>
                                        </p:tav>
                                      </p:tavLst>
                                    </p:anim>
                                    <p:anim calcmode="lin" valueType="num">
                                      <p:cBhvr>
                                        <p:cTn id="20" dur="25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1" dur="25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room with white circles&#10;&#10;Description automatically generated">
            <a:extLst>
              <a:ext uri="{FF2B5EF4-FFF2-40B4-BE49-F238E27FC236}">
                <a16:creationId xmlns:a16="http://schemas.microsoft.com/office/drawing/2014/main" id="{508C1416-1CDD-20E4-5AA6-DF77A4DBBD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06" y="0"/>
            <a:ext cx="12206605" cy="6858000"/>
          </a:xfrm>
          <a:prstGeom prst="rect">
            <a:avLst/>
          </a:prstGeom>
        </p:spPr>
      </p:pic>
      <p:grpSp>
        <p:nvGrpSpPr>
          <p:cNvPr id="20" name="Group 19"/>
          <p:cNvGrpSpPr/>
          <p:nvPr/>
        </p:nvGrpSpPr>
        <p:grpSpPr>
          <a:xfrm>
            <a:off x="448310" y="-84455"/>
            <a:ext cx="11703050" cy="1386840"/>
            <a:chOff x="842" y="-133"/>
            <a:chExt cx="18430" cy="2184"/>
          </a:xfrm>
        </p:grpSpPr>
        <p:pic>
          <p:nvPicPr>
            <p:cNvPr id="10" name="Picture 9" descr="Prife Logo (Color)"/>
            <p:cNvPicPr>
              <a:picLocks noChangeAspect="1"/>
            </p:cNvPicPr>
            <p:nvPr/>
          </p:nvPicPr>
          <p:blipFill>
            <a:blip r:embed="rId4"/>
            <a:stretch>
              <a:fillRect/>
            </a:stretch>
          </p:blipFill>
          <p:spPr>
            <a:xfrm>
              <a:off x="842" y="628"/>
              <a:ext cx="2464" cy="1041"/>
            </a:xfrm>
            <a:prstGeom prst="rect">
              <a:avLst/>
            </a:prstGeom>
          </p:spPr>
        </p:pic>
        <p:pic>
          <p:nvPicPr>
            <p:cNvPr id="19" name="Picture 18" descr="iTera-Bio Sample 1 copy"/>
            <p:cNvPicPr>
              <a:picLocks noChangeAspect="1"/>
            </p:cNvPicPr>
            <p:nvPr/>
          </p:nvPicPr>
          <p:blipFill>
            <a:blip r:embed="rId5"/>
            <a:stretch>
              <a:fillRect/>
            </a:stretch>
          </p:blipFill>
          <p:spPr>
            <a:xfrm>
              <a:off x="14200" y="-133"/>
              <a:ext cx="5073" cy="2185"/>
            </a:xfrm>
            <a:prstGeom prst="rect">
              <a:avLst/>
            </a:prstGeom>
          </p:spPr>
        </p:pic>
      </p:grpSp>
      <p:sp>
        <p:nvSpPr>
          <p:cNvPr id="4" name="文本框 5"/>
          <p:cNvSpPr txBox="1"/>
          <p:nvPr/>
        </p:nvSpPr>
        <p:spPr>
          <a:xfrm>
            <a:off x="2080078" y="1173885"/>
            <a:ext cx="8031844" cy="584775"/>
          </a:xfrm>
          <a:prstGeom prst="rect">
            <a:avLst/>
          </a:prstGeom>
          <a:noFill/>
          <a:ln>
            <a:solidFill>
              <a:srgbClr val="000000">
                <a:alpha val="0"/>
              </a:srgb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MY" altLang="en-US" sz="3200" b="1" i="0" u="none" strike="noStrike" kern="1200" cap="none" spc="0" normalizeH="0" baseline="0" noProof="0" dirty="0">
                <a:ln>
                  <a:noFill/>
                </a:ln>
                <a:solidFill>
                  <a:srgbClr val="13216A"/>
                </a:solidFill>
                <a:effectLst/>
                <a:uLnTx/>
                <a:uFillTx/>
                <a:latin typeface="Objective" pitchFamily="50" charset="0"/>
                <a:ea typeface="Alibaba PuHuiTi Medium" panose="00020600040101010101" charset="-122"/>
                <a:cs typeface="Open Sans ExtraBold" charset="0"/>
                <a:sym typeface="+mn-ea"/>
              </a:rPr>
              <a:t>NIEZALECANE W PONIŻSZYCH WARUNKACH</a:t>
            </a:r>
          </a:p>
        </p:txBody>
      </p:sp>
      <p:grpSp>
        <p:nvGrpSpPr>
          <p:cNvPr id="34" name="Group 33">
            <a:extLst>
              <a:ext uri="{FF2B5EF4-FFF2-40B4-BE49-F238E27FC236}">
                <a16:creationId xmlns:a16="http://schemas.microsoft.com/office/drawing/2014/main" id="{9CDD2F47-B365-0C4D-EF93-081E88BF1A47}"/>
              </a:ext>
            </a:extLst>
          </p:cNvPr>
          <p:cNvGrpSpPr/>
          <p:nvPr/>
        </p:nvGrpSpPr>
        <p:grpSpPr>
          <a:xfrm>
            <a:off x="517834" y="2011104"/>
            <a:ext cx="1828804" cy="2184117"/>
            <a:chOff x="517834" y="2011104"/>
            <a:chExt cx="1828804" cy="2184117"/>
          </a:xfrm>
        </p:grpSpPr>
        <p:sp>
          <p:nvSpPr>
            <p:cNvPr id="16" name="TextBox 15">
              <a:extLst>
                <a:ext uri="{FF2B5EF4-FFF2-40B4-BE49-F238E27FC236}">
                  <a16:creationId xmlns:a16="http://schemas.microsoft.com/office/drawing/2014/main" id="{4C5CA1C2-64EF-A158-E287-933F605E8F6D}"/>
                </a:ext>
              </a:extLst>
            </p:cNvPr>
            <p:cNvSpPr txBox="1"/>
            <p:nvPr/>
          </p:nvSpPr>
          <p:spPr>
            <a:xfrm>
              <a:off x="722867" y="3856667"/>
              <a:ext cx="614079"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bjective" pitchFamily="50" charset="0"/>
                  <a:cs typeface="+mn-cs"/>
                </a:rPr>
                <a:t>Ciąża</a:t>
              </a:r>
              <a:endParaRPr kumimoji="0" lang="en-US" sz="1600" b="0" i="0" u="none" strike="noStrike" kern="1200" cap="none" spc="0" normalizeH="0" baseline="0" noProof="0" dirty="0">
                <a:ln>
                  <a:noFill/>
                </a:ln>
                <a:solidFill>
                  <a:srgbClr val="33333F"/>
                </a:solidFill>
                <a:effectLst/>
                <a:uLnTx/>
                <a:uFillTx/>
                <a:latin typeface="Objective" pitchFamily="50" charset="0"/>
                <a:cs typeface="+mn-cs"/>
              </a:endParaRPr>
            </a:p>
          </p:txBody>
        </p:sp>
        <p:pic>
          <p:nvPicPr>
            <p:cNvPr id="5" name="Picture 4" descr="A pregnant person holding her head&#10;&#10;Description automatically generated">
              <a:extLst>
                <a:ext uri="{FF2B5EF4-FFF2-40B4-BE49-F238E27FC236}">
                  <a16:creationId xmlns:a16="http://schemas.microsoft.com/office/drawing/2014/main" id="{9B0C2F81-1B7A-6243-EEE5-4F137710E17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7834" y="2011104"/>
              <a:ext cx="1828804" cy="1828804"/>
            </a:xfrm>
            <a:prstGeom prst="rect">
              <a:avLst/>
            </a:prstGeom>
          </p:spPr>
        </p:pic>
      </p:grpSp>
      <p:sp>
        <p:nvSpPr>
          <p:cNvPr id="21" name="TextBox 20">
            <a:extLst>
              <a:ext uri="{FF2B5EF4-FFF2-40B4-BE49-F238E27FC236}">
                <a16:creationId xmlns:a16="http://schemas.microsoft.com/office/drawing/2014/main" id="{9DC5AFE8-1470-3734-16F9-1097E20A29EA}"/>
              </a:ext>
            </a:extLst>
          </p:cNvPr>
          <p:cNvSpPr txBox="1"/>
          <p:nvPr/>
        </p:nvSpPr>
        <p:spPr>
          <a:xfrm>
            <a:off x="7224117" y="4991080"/>
            <a:ext cx="184731"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bjective" pitchFamily="50" charset="0"/>
              <a:cs typeface="+mn-cs"/>
            </a:endParaRPr>
          </a:p>
        </p:txBody>
      </p:sp>
      <p:sp>
        <p:nvSpPr>
          <p:cNvPr id="18" name="TextBox 17">
            <a:extLst>
              <a:ext uri="{FF2B5EF4-FFF2-40B4-BE49-F238E27FC236}">
                <a16:creationId xmlns:a16="http://schemas.microsoft.com/office/drawing/2014/main" id="{408BE63F-7340-4743-FC5E-C736E442BA91}"/>
              </a:ext>
            </a:extLst>
          </p:cNvPr>
          <p:cNvSpPr txBox="1"/>
          <p:nvPr/>
        </p:nvSpPr>
        <p:spPr>
          <a:xfrm>
            <a:off x="2480576" y="3856833"/>
            <a:ext cx="2450543"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pl-PL" sz="1600" dirty="0">
                <a:solidFill>
                  <a:prstClr val="black"/>
                </a:solidFill>
                <a:latin typeface="Objective" pitchFamily="50" charset="0"/>
              </a:rPr>
              <a:t>Dzieci poniżej 10 roku życia</a:t>
            </a:r>
            <a:endParaRPr kumimoji="0" lang="en-US" sz="1600" b="0" i="0" u="none" strike="noStrike" kern="1200" cap="none" spc="0" normalizeH="0" baseline="0" noProof="0" dirty="0">
              <a:ln>
                <a:noFill/>
              </a:ln>
              <a:solidFill>
                <a:srgbClr val="33333F"/>
              </a:solidFill>
              <a:effectLst/>
              <a:uLnTx/>
              <a:uFillTx/>
              <a:latin typeface="Objective" pitchFamily="50" charset="0"/>
              <a:cs typeface="+mn-cs"/>
            </a:endParaRPr>
          </a:p>
        </p:txBody>
      </p:sp>
      <p:pic>
        <p:nvPicPr>
          <p:cNvPr id="7" name="Picture 6" descr="A child pointing at something&#10;&#10;Description automatically generated">
            <a:extLst>
              <a:ext uri="{FF2B5EF4-FFF2-40B4-BE49-F238E27FC236}">
                <a16:creationId xmlns:a16="http://schemas.microsoft.com/office/drawing/2014/main" id="{10E17F83-80EA-B78E-DEE4-29CFACC373E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91446" y="2040078"/>
            <a:ext cx="1828804" cy="1828804"/>
          </a:xfrm>
          <a:prstGeom prst="rect">
            <a:avLst/>
          </a:prstGeom>
        </p:spPr>
      </p:pic>
      <p:sp>
        <p:nvSpPr>
          <p:cNvPr id="13" name="TextBox 12">
            <a:extLst>
              <a:ext uri="{FF2B5EF4-FFF2-40B4-BE49-F238E27FC236}">
                <a16:creationId xmlns:a16="http://schemas.microsoft.com/office/drawing/2014/main" id="{FEBFB2BE-2330-EF11-A68D-B2B628FED90D}"/>
              </a:ext>
            </a:extLst>
          </p:cNvPr>
          <p:cNvSpPr txBox="1"/>
          <p:nvPr/>
        </p:nvSpPr>
        <p:spPr>
          <a:xfrm>
            <a:off x="6593404" y="5794040"/>
            <a:ext cx="184731"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bjective" pitchFamily="50" charset="0"/>
              <a:cs typeface="+mn-cs"/>
            </a:endParaRPr>
          </a:p>
        </p:txBody>
      </p:sp>
      <p:grpSp>
        <p:nvGrpSpPr>
          <p:cNvPr id="36" name="Group 35">
            <a:extLst>
              <a:ext uri="{FF2B5EF4-FFF2-40B4-BE49-F238E27FC236}">
                <a16:creationId xmlns:a16="http://schemas.microsoft.com/office/drawing/2014/main" id="{AC5C20E2-4BF8-B43B-92B5-248A3BACD6E9}"/>
              </a:ext>
            </a:extLst>
          </p:cNvPr>
          <p:cNvGrpSpPr/>
          <p:nvPr/>
        </p:nvGrpSpPr>
        <p:grpSpPr>
          <a:xfrm>
            <a:off x="4996299" y="2054438"/>
            <a:ext cx="2025619" cy="2384641"/>
            <a:chOff x="4996299" y="2054438"/>
            <a:chExt cx="2025619" cy="2384641"/>
          </a:xfrm>
        </p:grpSpPr>
        <p:pic>
          <p:nvPicPr>
            <p:cNvPr id="11" name="Picture 10" descr="A person with a thermometer&#10;&#10;Description automatically generated">
              <a:extLst>
                <a:ext uri="{FF2B5EF4-FFF2-40B4-BE49-F238E27FC236}">
                  <a16:creationId xmlns:a16="http://schemas.microsoft.com/office/drawing/2014/main" id="{25A3C69D-5C99-C022-9DCB-BF7E98E98BE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00132" y="2054438"/>
              <a:ext cx="1828804" cy="1828804"/>
            </a:xfrm>
            <a:prstGeom prst="rect">
              <a:avLst/>
            </a:prstGeom>
          </p:spPr>
        </p:pic>
        <p:sp>
          <p:nvSpPr>
            <p:cNvPr id="27" name="TextBox 26">
              <a:extLst>
                <a:ext uri="{FF2B5EF4-FFF2-40B4-BE49-F238E27FC236}">
                  <a16:creationId xmlns:a16="http://schemas.microsoft.com/office/drawing/2014/main" id="{0EA2762C-0140-363A-57BC-904F9324F4D2}"/>
                </a:ext>
              </a:extLst>
            </p:cNvPr>
            <p:cNvSpPr txBox="1"/>
            <p:nvPr/>
          </p:nvSpPr>
          <p:spPr>
            <a:xfrm>
              <a:off x="4996299" y="3854304"/>
              <a:ext cx="2025619" cy="58477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600" b="0" i="0" u="none" strike="noStrike" kern="1200" cap="none" spc="0" normalizeH="0" baseline="0" noProof="0" dirty="0">
                  <a:ln>
                    <a:noFill/>
                  </a:ln>
                  <a:solidFill>
                    <a:prstClr val="black"/>
                  </a:solidFill>
                  <a:effectLst/>
                  <a:uLnTx/>
                  <a:uFillTx/>
                  <a:latin typeface="Objective" pitchFamily="50" charset="0"/>
                  <a:cs typeface="+mn-cs"/>
                </a:rPr>
                <a:t>Temperatura powyżej </a:t>
              </a:r>
              <a:endParaRPr kumimoji="0" lang="en-US" sz="1600" b="0" i="0" u="none" strike="noStrike" kern="1200" cap="none" spc="0" normalizeH="0" baseline="0" noProof="0" dirty="0">
                <a:ln>
                  <a:noFill/>
                </a:ln>
                <a:solidFill>
                  <a:prstClr val="black"/>
                </a:solidFill>
                <a:effectLst/>
                <a:uLnTx/>
                <a:uFillTx/>
                <a:latin typeface="Objective" pitchFamily="50"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600" b="0" i="0" u="none" strike="noStrike" kern="1200" cap="none" spc="0" normalizeH="0" baseline="0" noProof="0" dirty="0">
                  <a:ln>
                    <a:noFill/>
                  </a:ln>
                  <a:solidFill>
                    <a:prstClr val="black"/>
                  </a:solidFill>
                  <a:effectLst/>
                  <a:uLnTx/>
                  <a:uFillTx/>
                  <a:latin typeface="Objective" pitchFamily="50" charset="0"/>
                  <a:cs typeface="+mn-cs"/>
                </a:rPr>
                <a:t>38 stopni C</a:t>
              </a:r>
              <a:endParaRPr kumimoji="0" lang="en-US" sz="1600" b="0" i="0" u="none" strike="noStrike" kern="1200" cap="none" spc="0" normalizeH="0" baseline="0" noProof="0" dirty="0">
                <a:ln>
                  <a:noFill/>
                </a:ln>
                <a:solidFill>
                  <a:prstClr val="black"/>
                </a:solidFill>
                <a:effectLst/>
                <a:uLnTx/>
                <a:uFillTx/>
                <a:latin typeface="Objective" pitchFamily="50" charset="0"/>
                <a:cs typeface="+mn-cs"/>
              </a:endParaRPr>
            </a:p>
          </p:txBody>
        </p:sp>
      </p:grpSp>
      <p:grpSp>
        <p:nvGrpSpPr>
          <p:cNvPr id="37" name="Group 36">
            <a:extLst>
              <a:ext uri="{FF2B5EF4-FFF2-40B4-BE49-F238E27FC236}">
                <a16:creationId xmlns:a16="http://schemas.microsoft.com/office/drawing/2014/main" id="{281BC45D-E89D-E3A4-ED80-31A1BD7B3025}"/>
              </a:ext>
            </a:extLst>
          </p:cNvPr>
          <p:cNvGrpSpPr/>
          <p:nvPr/>
        </p:nvGrpSpPr>
        <p:grpSpPr>
          <a:xfrm>
            <a:off x="7482748" y="2040101"/>
            <a:ext cx="1828804" cy="2384582"/>
            <a:chOff x="7482748" y="2040101"/>
            <a:chExt cx="1828804" cy="2384582"/>
          </a:xfrm>
        </p:grpSpPr>
        <p:pic>
          <p:nvPicPr>
            <p:cNvPr id="24" name="Picture 23" descr="A person looking at a person in a hospital bed&#10;&#10;Description automatically generated">
              <a:extLst>
                <a:ext uri="{FF2B5EF4-FFF2-40B4-BE49-F238E27FC236}">
                  <a16:creationId xmlns:a16="http://schemas.microsoft.com/office/drawing/2014/main" id="{18C415A6-48DD-A565-6D1A-27937A430A4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82748" y="2040101"/>
              <a:ext cx="1828804" cy="1828804"/>
            </a:xfrm>
            <a:prstGeom prst="rect">
              <a:avLst/>
            </a:prstGeom>
          </p:spPr>
        </p:pic>
        <p:sp>
          <p:nvSpPr>
            <p:cNvPr id="28" name="TextBox 27">
              <a:extLst>
                <a:ext uri="{FF2B5EF4-FFF2-40B4-BE49-F238E27FC236}">
                  <a16:creationId xmlns:a16="http://schemas.microsoft.com/office/drawing/2014/main" id="{FEB5B20A-C9A2-28C1-24DF-0B12165D81BD}"/>
                </a:ext>
              </a:extLst>
            </p:cNvPr>
            <p:cNvSpPr txBox="1"/>
            <p:nvPr/>
          </p:nvSpPr>
          <p:spPr>
            <a:xfrm>
              <a:off x="7777298" y="3839908"/>
              <a:ext cx="1257652" cy="58477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bjective" pitchFamily="50" charset="0"/>
                  <a:cs typeface="+mn-cs"/>
                </a:rPr>
                <a:t>Zaburzenia</a:t>
              </a:r>
              <a:r>
                <a:rPr kumimoji="0" lang="en-US" sz="1600" b="0" i="0" u="none" strike="noStrike" kern="1200" cap="none" spc="0" normalizeH="0" baseline="0" noProof="0" dirty="0">
                  <a:ln>
                    <a:noFill/>
                  </a:ln>
                  <a:solidFill>
                    <a:prstClr val="black"/>
                  </a:solidFill>
                  <a:effectLst/>
                  <a:uLnTx/>
                  <a:uFillTx/>
                  <a:latin typeface="Objective" pitchFamily="50" charset="0"/>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bjective" pitchFamily="50" charset="0"/>
                  <a:cs typeface="+mn-cs"/>
                </a:rPr>
                <a:t>świadomości</a:t>
              </a:r>
              <a:endParaRPr kumimoji="0" lang="en-US" sz="1600" b="0" i="0" u="none" strike="noStrike" kern="1200" cap="none" spc="0" normalizeH="0" baseline="0" noProof="0" dirty="0">
                <a:ln>
                  <a:noFill/>
                </a:ln>
                <a:solidFill>
                  <a:prstClr val="black"/>
                </a:solidFill>
                <a:effectLst/>
                <a:uLnTx/>
                <a:uFillTx/>
                <a:latin typeface="Objective" pitchFamily="50" charset="0"/>
                <a:cs typeface="+mn-cs"/>
              </a:endParaRPr>
            </a:p>
          </p:txBody>
        </p:sp>
      </p:grpSp>
      <p:grpSp>
        <p:nvGrpSpPr>
          <p:cNvPr id="38" name="Group 37">
            <a:extLst>
              <a:ext uri="{FF2B5EF4-FFF2-40B4-BE49-F238E27FC236}">
                <a16:creationId xmlns:a16="http://schemas.microsoft.com/office/drawing/2014/main" id="{3106591C-3807-C04C-48D5-ADEDE38E17DD}"/>
              </a:ext>
            </a:extLst>
          </p:cNvPr>
          <p:cNvGrpSpPr/>
          <p:nvPr/>
        </p:nvGrpSpPr>
        <p:grpSpPr>
          <a:xfrm>
            <a:off x="9610511" y="2119332"/>
            <a:ext cx="2303130" cy="2334325"/>
            <a:chOff x="9610511" y="2119332"/>
            <a:chExt cx="2303130" cy="2334325"/>
          </a:xfrm>
        </p:grpSpPr>
        <p:pic>
          <p:nvPicPr>
            <p:cNvPr id="17" name="Picture 16" descr="X-ray of a person's chest&#10;&#10;Description automatically generated">
              <a:extLst>
                <a:ext uri="{FF2B5EF4-FFF2-40B4-BE49-F238E27FC236}">
                  <a16:creationId xmlns:a16="http://schemas.microsoft.com/office/drawing/2014/main" id="{62ADEEBD-5BAA-A1CA-3DA1-7A4B74B8AEA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841190" y="2119332"/>
              <a:ext cx="1828804" cy="1828804"/>
            </a:xfrm>
            <a:prstGeom prst="rect">
              <a:avLst/>
            </a:prstGeom>
          </p:spPr>
        </p:pic>
        <p:sp>
          <p:nvSpPr>
            <p:cNvPr id="29" name="TextBox 28">
              <a:extLst>
                <a:ext uri="{FF2B5EF4-FFF2-40B4-BE49-F238E27FC236}">
                  <a16:creationId xmlns:a16="http://schemas.microsoft.com/office/drawing/2014/main" id="{AC14270A-E31A-839C-8E26-A5EC325C8FDC}"/>
                </a:ext>
              </a:extLst>
            </p:cNvPr>
            <p:cNvSpPr txBox="1"/>
            <p:nvPr/>
          </p:nvSpPr>
          <p:spPr>
            <a:xfrm>
              <a:off x="9610511" y="3868882"/>
              <a:ext cx="2303130" cy="58477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600" b="0" i="0" u="none" strike="noStrike" kern="1200" cap="none" spc="0" normalizeH="0" baseline="0" noProof="0" dirty="0">
                  <a:ln>
                    <a:noFill/>
                  </a:ln>
                  <a:solidFill>
                    <a:prstClr val="black"/>
                  </a:solidFill>
                  <a:effectLst/>
                  <a:uLnTx/>
                  <a:uFillTx/>
                  <a:latin typeface="Objective" pitchFamily="50" charset="0"/>
                  <a:cs typeface="+mn-cs"/>
                </a:rPr>
                <a:t>Rozrusznik serca i</a:t>
              </a:r>
              <a:endParaRPr kumimoji="0" lang="en-US" sz="1600" b="0" i="0" u="none" strike="noStrike" kern="1200" cap="none" spc="0" normalizeH="0" baseline="0" noProof="0" dirty="0">
                <a:ln>
                  <a:noFill/>
                </a:ln>
                <a:solidFill>
                  <a:prstClr val="black"/>
                </a:solidFill>
                <a:effectLst/>
                <a:uLnTx/>
                <a:uFillTx/>
                <a:latin typeface="Objective" pitchFamily="50"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l-PL" sz="1600" b="0" i="0" u="none" strike="noStrike" kern="1200" cap="none" spc="0" normalizeH="0" baseline="0" noProof="0" dirty="0">
                  <a:ln>
                    <a:noFill/>
                  </a:ln>
                  <a:solidFill>
                    <a:prstClr val="black"/>
                  </a:solidFill>
                  <a:effectLst/>
                  <a:uLnTx/>
                  <a:uFillTx/>
                  <a:latin typeface="Objective" pitchFamily="50" charset="0"/>
                  <a:cs typeface="+mn-cs"/>
                </a:rPr>
                <a:t> metalowe wszczepy ciała</a:t>
              </a:r>
              <a:endParaRPr kumimoji="0" lang="en-US" sz="1600" b="0" i="0" u="none" strike="noStrike" kern="1200" cap="none" spc="0" normalizeH="0" baseline="0" noProof="0" dirty="0">
                <a:ln>
                  <a:noFill/>
                </a:ln>
                <a:solidFill>
                  <a:srgbClr val="33333F"/>
                </a:solidFill>
                <a:effectLst/>
                <a:uLnTx/>
                <a:uFillTx/>
                <a:latin typeface="Objective" pitchFamily="50" charset="0"/>
                <a:cs typeface="+mn-cs"/>
              </a:endParaRPr>
            </a:p>
          </p:txBody>
        </p:sp>
      </p:grpSp>
      <p:grpSp>
        <p:nvGrpSpPr>
          <p:cNvPr id="39" name="Group 38">
            <a:extLst>
              <a:ext uri="{FF2B5EF4-FFF2-40B4-BE49-F238E27FC236}">
                <a16:creationId xmlns:a16="http://schemas.microsoft.com/office/drawing/2014/main" id="{6CE58A28-D79A-BF71-BCCD-CFCDE1EB378B}"/>
              </a:ext>
            </a:extLst>
          </p:cNvPr>
          <p:cNvGrpSpPr/>
          <p:nvPr/>
        </p:nvGrpSpPr>
        <p:grpSpPr>
          <a:xfrm>
            <a:off x="2600859" y="4560976"/>
            <a:ext cx="1828804" cy="2114414"/>
            <a:chOff x="2600859" y="4560976"/>
            <a:chExt cx="1828804" cy="2114414"/>
          </a:xfrm>
        </p:grpSpPr>
        <p:pic>
          <p:nvPicPr>
            <p:cNvPr id="26" name="Picture 25" descr="A person's body with a lungs and bacteria&#10;&#10;Description automatically generated">
              <a:extLst>
                <a:ext uri="{FF2B5EF4-FFF2-40B4-BE49-F238E27FC236}">
                  <a16:creationId xmlns:a16="http://schemas.microsoft.com/office/drawing/2014/main" id="{6EBFDA27-61E8-DBE8-1461-308885BCF3F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00859" y="4560976"/>
              <a:ext cx="1828804" cy="1828804"/>
            </a:xfrm>
            <a:prstGeom prst="rect">
              <a:avLst/>
            </a:prstGeom>
          </p:spPr>
        </p:pic>
        <p:sp>
          <p:nvSpPr>
            <p:cNvPr id="30" name="TextBox 29">
              <a:extLst>
                <a:ext uri="{FF2B5EF4-FFF2-40B4-BE49-F238E27FC236}">
                  <a16:creationId xmlns:a16="http://schemas.microsoft.com/office/drawing/2014/main" id="{0BA45D85-DB0F-A035-018D-AC350F2F31F6}"/>
                </a:ext>
              </a:extLst>
            </p:cNvPr>
            <p:cNvSpPr txBox="1"/>
            <p:nvPr/>
          </p:nvSpPr>
          <p:spPr>
            <a:xfrm>
              <a:off x="2881914" y="6336836"/>
              <a:ext cx="1286378"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bjective" pitchFamily="50" charset="0"/>
                  <a:cs typeface="+mn-cs"/>
                </a:rPr>
                <a:t>Choroby</a:t>
              </a:r>
              <a:r>
                <a:rPr kumimoji="0" lang="en-US" sz="1600" b="0" i="0" u="none" strike="noStrike" kern="1200" cap="none" spc="0" normalizeH="0" baseline="0" noProof="0" dirty="0">
                  <a:ln>
                    <a:noFill/>
                  </a:ln>
                  <a:solidFill>
                    <a:prstClr val="black"/>
                  </a:solidFill>
                  <a:effectLst/>
                  <a:uLnTx/>
                  <a:uFillTx/>
                  <a:latin typeface="Objective" pitchFamily="50" charset="0"/>
                  <a:cs typeface="+mn-cs"/>
                </a:rPr>
                <a:t> </a:t>
              </a:r>
              <a:r>
                <a:rPr kumimoji="0" lang="en-US" sz="1600" b="0" i="0" u="none" strike="noStrike" kern="1200" cap="none" spc="0" normalizeH="0" baseline="0" noProof="0" dirty="0" err="1">
                  <a:ln>
                    <a:noFill/>
                  </a:ln>
                  <a:solidFill>
                    <a:prstClr val="black"/>
                  </a:solidFill>
                  <a:effectLst/>
                  <a:uLnTx/>
                  <a:uFillTx/>
                  <a:latin typeface="Objective" pitchFamily="50" charset="0"/>
                  <a:cs typeface="+mn-cs"/>
                </a:rPr>
                <a:t>płuc</a:t>
              </a:r>
              <a:endParaRPr kumimoji="0" lang="en-US" sz="1600" b="0" i="0" u="none" strike="noStrike" kern="1200" cap="none" spc="0" normalizeH="0" baseline="0" noProof="0" dirty="0">
                <a:ln>
                  <a:noFill/>
                </a:ln>
                <a:solidFill>
                  <a:srgbClr val="33333F"/>
                </a:solidFill>
                <a:effectLst/>
                <a:uLnTx/>
                <a:uFillTx/>
                <a:latin typeface="Objective" pitchFamily="50" charset="0"/>
                <a:cs typeface="+mn-cs"/>
              </a:endParaRPr>
            </a:p>
          </p:txBody>
        </p:sp>
      </p:grpSp>
      <p:grpSp>
        <p:nvGrpSpPr>
          <p:cNvPr id="40" name="Group 39">
            <a:extLst>
              <a:ext uri="{FF2B5EF4-FFF2-40B4-BE49-F238E27FC236}">
                <a16:creationId xmlns:a16="http://schemas.microsoft.com/office/drawing/2014/main" id="{24924E0C-BCC0-ACDD-3A9F-D182DEF4AC3E}"/>
              </a:ext>
            </a:extLst>
          </p:cNvPr>
          <p:cNvGrpSpPr/>
          <p:nvPr/>
        </p:nvGrpSpPr>
        <p:grpSpPr>
          <a:xfrm>
            <a:off x="5100132" y="4578059"/>
            <a:ext cx="1828804" cy="2097331"/>
            <a:chOff x="5100132" y="4578059"/>
            <a:chExt cx="1828804" cy="2097331"/>
          </a:xfrm>
        </p:grpSpPr>
        <p:pic>
          <p:nvPicPr>
            <p:cNvPr id="12" name="Picture 11" descr="A close up of an eye&#10;&#10;Description automatically generated">
              <a:extLst>
                <a:ext uri="{FF2B5EF4-FFF2-40B4-BE49-F238E27FC236}">
                  <a16:creationId xmlns:a16="http://schemas.microsoft.com/office/drawing/2014/main" id="{7B2D67C5-E53F-F8AC-32A5-3803988C3FA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100132" y="4578059"/>
              <a:ext cx="1828804" cy="1828804"/>
            </a:xfrm>
            <a:prstGeom prst="rect">
              <a:avLst/>
            </a:prstGeom>
          </p:spPr>
        </p:pic>
        <p:sp>
          <p:nvSpPr>
            <p:cNvPr id="31" name="TextBox 30">
              <a:extLst>
                <a:ext uri="{FF2B5EF4-FFF2-40B4-BE49-F238E27FC236}">
                  <a16:creationId xmlns:a16="http://schemas.microsoft.com/office/drawing/2014/main" id="{D580E17F-D3F9-65E7-D65E-3E1090DBAC9D}"/>
                </a:ext>
              </a:extLst>
            </p:cNvPr>
            <p:cNvSpPr txBox="1"/>
            <p:nvPr/>
          </p:nvSpPr>
          <p:spPr>
            <a:xfrm>
              <a:off x="5249147" y="6336836"/>
              <a:ext cx="1502334"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bjective" pitchFamily="50" charset="0"/>
                  <a:cs typeface="+mn-cs"/>
                </a:rPr>
                <a:t>Soczewki</a:t>
              </a:r>
              <a:r>
                <a:rPr kumimoji="0" lang="en-US" sz="1600" b="0" i="0" u="none" strike="noStrike" kern="1200" cap="none" spc="0" normalizeH="0" baseline="0" noProof="0" dirty="0">
                  <a:ln>
                    <a:noFill/>
                  </a:ln>
                  <a:solidFill>
                    <a:prstClr val="black"/>
                  </a:solidFill>
                  <a:effectLst/>
                  <a:uLnTx/>
                  <a:uFillTx/>
                  <a:latin typeface="Objective" pitchFamily="50" charset="0"/>
                  <a:cs typeface="+mn-cs"/>
                </a:rPr>
                <a:t> </a:t>
              </a:r>
              <a:r>
                <a:rPr kumimoji="0" lang="en-US" sz="1600" b="0" i="0" u="none" strike="noStrike" kern="1200" cap="none" spc="0" normalizeH="0" baseline="0" noProof="0" dirty="0" err="1">
                  <a:ln>
                    <a:noFill/>
                  </a:ln>
                  <a:solidFill>
                    <a:prstClr val="black"/>
                  </a:solidFill>
                  <a:effectLst/>
                  <a:uLnTx/>
                  <a:uFillTx/>
                  <a:latin typeface="Objective" pitchFamily="50" charset="0"/>
                  <a:cs typeface="+mn-cs"/>
                </a:rPr>
                <a:t>zaćmy</a:t>
              </a:r>
              <a:endParaRPr kumimoji="0" lang="en-US" sz="1600" b="0" i="0" u="none" strike="noStrike" kern="1200" cap="none" spc="0" normalizeH="0" baseline="0" noProof="0" dirty="0">
                <a:ln>
                  <a:noFill/>
                </a:ln>
                <a:solidFill>
                  <a:prstClr val="black"/>
                </a:solidFill>
                <a:effectLst/>
                <a:uLnTx/>
                <a:uFillTx/>
                <a:latin typeface="Objective" pitchFamily="50" charset="0"/>
                <a:cs typeface="+mn-cs"/>
              </a:endParaRPr>
            </a:p>
          </p:txBody>
        </p:sp>
      </p:grpSp>
      <p:grpSp>
        <p:nvGrpSpPr>
          <p:cNvPr id="41" name="Group 40">
            <a:extLst>
              <a:ext uri="{FF2B5EF4-FFF2-40B4-BE49-F238E27FC236}">
                <a16:creationId xmlns:a16="http://schemas.microsoft.com/office/drawing/2014/main" id="{6D65470A-A300-6D71-36E3-CF0969A3BACE}"/>
              </a:ext>
            </a:extLst>
          </p:cNvPr>
          <p:cNvGrpSpPr/>
          <p:nvPr/>
        </p:nvGrpSpPr>
        <p:grpSpPr>
          <a:xfrm>
            <a:off x="7597696" y="4592633"/>
            <a:ext cx="1828804" cy="2080882"/>
            <a:chOff x="7597696" y="4592633"/>
            <a:chExt cx="1828804" cy="2080882"/>
          </a:xfrm>
        </p:grpSpPr>
        <p:pic>
          <p:nvPicPr>
            <p:cNvPr id="14" name="Picture 13" descr="A person with a wound and a bottle of medicine&#10;&#10;Description automatically generated">
              <a:extLst>
                <a:ext uri="{FF2B5EF4-FFF2-40B4-BE49-F238E27FC236}">
                  <a16:creationId xmlns:a16="http://schemas.microsoft.com/office/drawing/2014/main" id="{069905DD-BB83-E27B-3BE1-9AEAD85D614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597696" y="4592633"/>
              <a:ext cx="1828804" cy="1828804"/>
            </a:xfrm>
            <a:prstGeom prst="rect">
              <a:avLst/>
            </a:prstGeom>
          </p:spPr>
        </p:pic>
        <p:sp>
          <p:nvSpPr>
            <p:cNvPr id="33" name="TextBox 32">
              <a:extLst>
                <a:ext uri="{FF2B5EF4-FFF2-40B4-BE49-F238E27FC236}">
                  <a16:creationId xmlns:a16="http://schemas.microsoft.com/office/drawing/2014/main" id="{5D2AA449-75EC-70C2-16B1-AA27D949C3C2}"/>
                </a:ext>
              </a:extLst>
            </p:cNvPr>
            <p:cNvSpPr txBox="1"/>
            <p:nvPr/>
          </p:nvSpPr>
          <p:spPr>
            <a:xfrm>
              <a:off x="7853609" y="6334961"/>
              <a:ext cx="1283044" cy="3385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Objective" pitchFamily="50" charset="0"/>
                  <a:cs typeface="+mn-cs"/>
                </a:rPr>
                <a:t>Otwarte</a:t>
              </a:r>
              <a:r>
                <a:rPr kumimoji="0" lang="en-US" sz="1600" b="0" i="0" u="none" strike="noStrike" kern="1200" cap="none" spc="0" normalizeH="0" baseline="0" noProof="0" dirty="0">
                  <a:ln>
                    <a:noFill/>
                  </a:ln>
                  <a:solidFill>
                    <a:prstClr val="black"/>
                  </a:solidFill>
                  <a:effectLst/>
                  <a:uLnTx/>
                  <a:uFillTx/>
                  <a:latin typeface="Objective" pitchFamily="50" charset="0"/>
                  <a:cs typeface="+mn-cs"/>
                </a:rPr>
                <a:t> </a:t>
              </a:r>
              <a:r>
                <a:rPr kumimoji="0" lang="en-US" sz="1600" b="0" i="0" u="none" strike="noStrike" kern="1200" cap="none" spc="0" normalizeH="0" baseline="0" noProof="0" dirty="0" err="1">
                  <a:ln>
                    <a:noFill/>
                  </a:ln>
                  <a:solidFill>
                    <a:prstClr val="black"/>
                  </a:solidFill>
                  <a:effectLst/>
                  <a:uLnTx/>
                  <a:uFillTx/>
                  <a:latin typeface="Objective" pitchFamily="50" charset="0"/>
                  <a:cs typeface="+mn-cs"/>
                </a:rPr>
                <a:t>rany</a:t>
              </a:r>
              <a:endParaRPr kumimoji="0" lang="en-US" sz="1600" b="0" i="0" u="none" strike="noStrike" kern="1200" cap="none" spc="0" normalizeH="0" baseline="0" noProof="0" dirty="0">
                <a:ln>
                  <a:noFill/>
                </a:ln>
                <a:solidFill>
                  <a:prstClr val="black"/>
                </a:solidFill>
                <a:effectLst/>
                <a:uLnTx/>
                <a:uFillTx/>
                <a:latin typeface="Objective" pitchFamily="50" charset="0"/>
                <a:cs typeface="+mn-cs"/>
              </a:endParaRPr>
            </a:p>
          </p:txBody>
        </p:sp>
      </p:grpSp>
    </p:spTree>
    <p:extLst>
      <p:ext uri="{BB962C8B-B14F-4D97-AF65-F5344CB8AC3E}">
        <p14:creationId xmlns:p14="http://schemas.microsoft.com/office/powerpoint/2010/main" val="302420783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nodePh="1">
                                  <p:stCondLst>
                                    <p:cond delay="0"/>
                                  </p:stCondLst>
                                  <p:endCondLst>
                                    <p:cond evt="begin" delay="0">
                                      <p:tn val="5"/>
                                    </p:cond>
                                  </p:endCondLst>
                                  <p:childTnLst>
                                    <p:set>
                                      <p:cBhvr>
                                        <p:cTn id="6" dur="1" fill="hold">
                                          <p:stCondLst>
                                            <p:cond delay="0"/>
                                          </p:stCondLst>
                                        </p:cTn>
                                        <p:tgtEl>
                                          <p:spTgt spid="21">
                                            <p:txEl>
                                              <p:pRg st="0" end="0"/>
                                            </p:txEl>
                                          </p:spTgt>
                                        </p:tgtEl>
                                        <p:attrNameLst>
                                          <p:attrName>style.visibility</p:attrName>
                                        </p:attrNameLst>
                                      </p:cBhvr>
                                      <p:to>
                                        <p:strVal val="visible"/>
                                      </p:to>
                                    </p:set>
                                    <p:anim calcmode="lin" valueType="num">
                                      <p:cBhvr>
                                        <p:cTn id="7"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1">
                                            <p:txEl>
                                              <p:pRg st="0" end="0"/>
                                            </p:txEl>
                                          </p:spTgt>
                                        </p:tgtEl>
                                      </p:cBhvr>
                                    </p:animEffect>
                                  </p:childTnLst>
                                </p:cTn>
                              </p:par>
                            </p:childTnLst>
                          </p:cTn>
                        </p:par>
                        <p:par>
                          <p:cTn id="10" fill="hold">
                            <p:stCondLst>
                              <p:cond delay="500"/>
                            </p:stCondLst>
                            <p:childTnLst>
                              <p:par>
                                <p:cTn id="11" presetID="53" presetClass="entr" presetSubtype="16" fill="hold" nodeType="afterEffect" nodePh="1">
                                  <p:stCondLst>
                                    <p:cond delay="0"/>
                                  </p:stCondLst>
                                  <p:endCondLst>
                                    <p:cond evt="begin" delay="0">
                                      <p:tn val="11"/>
                                    </p:cond>
                                  </p:endCondLst>
                                  <p:childTnLst>
                                    <p:set>
                                      <p:cBhvr>
                                        <p:cTn id="12" dur="1" fill="hold">
                                          <p:stCondLst>
                                            <p:cond delay="0"/>
                                          </p:stCondLst>
                                        </p:cTn>
                                        <p:tgtEl>
                                          <p:spTgt spid="13">
                                            <p:txEl>
                                              <p:pRg st="0" end="0"/>
                                            </p:txEl>
                                          </p:spTgt>
                                        </p:tgtEl>
                                        <p:attrNameLst>
                                          <p:attrName>style.visibility</p:attrName>
                                        </p:attrNameLst>
                                      </p:cBhvr>
                                      <p:to>
                                        <p:strVal val="visible"/>
                                      </p:to>
                                    </p:set>
                                    <p:anim calcmode="lin" valueType="num">
                                      <p:cBhvr>
                                        <p:cTn id="13"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13">
                                            <p:txEl>
                                              <p:pRg st="0" end="0"/>
                                            </p:txEl>
                                          </p:spTgt>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250" fill="hold"/>
                                        <p:tgtEl>
                                          <p:spTgt spid="34"/>
                                        </p:tgtEl>
                                        <p:attrNameLst>
                                          <p:attrName>ppt_w</p:attrName>
                                        </p:attrNameLst>
                                      </p:cBhvr>
                                      <p:tavLst>
                                        <p:tav tm="0">
                                          <p:val>
                                            <p:fltVal val="0"/>
                                          </p:val>
                                        </p:tav>
                                        <p:tav tm="100000">
                                          <p:val>
                                            <p:strVal val="#ppt_w"/>
                                          </p:val>
                                        </p:tav>
                                      </p:tavLst>
                                    </p:anim>
                                    <p:anim calcmode="lin" valueType="num">
                                      <p:cBhvr>
                                        <p:cTn id="20" dur="250" fill="hold"/>
                                        <p:tgtEl>
                                          <p:spTgt spid="34"/>
                                        </p:tgtEl>
                                        <p:attrNameLst>
                                          <p:attrName>ppt_h</p:attrName>
                                        </p:attrNameLst>
                                      </p:cBhvr>
                                      <p:tavLst>
                                        <p:tav tm="0">
                                          <p:val>
                                            <p:fltVal val="0"/>
                                          </p:val>
                                        </p:tav>
                                        <p:tav tm="100000">
                                          <p:val>
                                            <p:strVal val="#ppt_h"/>
                                          </p:val>
                                        </p:tav>
                                      </p:tavLst>
                                    </p:anim>
                                    <p:animEffect transition="in" filter="fade">
                                      <p:cBhvr>
                                        <p:cTn id="21" dur="250"/>
                                        <p:tgtEl>
                                          <p:spTgt spid="34"/>
                                        </p:tgtEl>
                                      </p:cBhvr>
                                    </p:animEffect>
                                  </p:childTnLst>
                                </p:cTn>
                              </p:par>
                            </p:childTnLst>
                          </p:cTn>
                        </p:par>
                        <p:par>
                          <p:cTn id="22" fill="hold">
                            <p:stCondLst>
                              <p:cond delay="1250"/>
                            </p:stCondLst>
                            <p:childTnLst>
                              <p:par>
                                <p:cTn id="23" presetID="53" presetClass="entr" presetSubtype="16"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250" fill="hold"/>
                                        <p:tgtEl>
                                          <p:spTgt spid="36"/>
                                        </p:tgtEl>
                                        <p:attrNameLst>
                                          <p:attrName>ppt_w</p:attrName>
                                        </p:attrNameLst>
                                      </p:cBhvr>
                                      <p:tavLst>
                                        <p:tav tm="0">
                                          <p:val>
                                            <p:fltVal val="0"/>
                                          </p:val>
                                        </p:tav>
                                        <p:tav tm="100000">
                                          <p:val>
                                            <p:strVal val="#ppt_w"/>
                                          </p:val>
                                        </p:tav>
                                      </p:tavLst>
                                    </p:anim>
                                    <p:anim calcmode="lin" valueType="num">
                                      <p:cBhvr>
                                        <p:cTn id="26" dur="250" fill="hold"/>
                                        <p:tgtEl>
                                          <p:spTgt spid="36"/>
                                        </p:tgtEl>
                                        <p:attrNameLst>
                                          <p:attrName>ppt_h</p:attrName>
                                        </p:attrNameLst>
                                      </p:cBhvr>
                                      <p:tavLst>
                                        <p:tav tm="0">
                                          <p:val>
                                            <p:fltVal val="0"/>
                                          </p:val>
                                        </p:tav>
                                        <p:tav tm="100000">
                                          <p:val>
                                            <p:strVal val="#ppt_h"/>
                                          </p:val>
                                        </p:tav>
                                      </p:tavLst>
                                    </p:anim>
                                    <p:animEffect transition="in" filter="fade">
                                      <p:cBhvr>
                                        <p:cTn id="27" dur="250"/>
                                        <p:tgtEl>
                                          <p:spTgt spid="36"/>
                                        </p:tgtEl>
                                      </p:cBhvr>
                                    </p:animEffect>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250" fill="hold"/>
                                        <p:tgtEl>
                                          <p:spTgt spid="37"/>
                                        </p:tgtEl>
                                        <p:attrNameLst>
                                          <p:attrName>ppt_w</p:attrName>
                                        </p:attrNameLst>
                                      </p:cBhvr>
                                      <p:tavLst>
                                        <p:tav tm="0">
                                          <p:val>
                                            <p:fltVal val="0"/>
                                          </p:val>
                                        </p:tav>
                                        <p:tav tm="100000">
                                          <p:val>
                                            <p:strVal val="#ppt_w"/>
                                          </p:val>
                                        </p:tav>
                                      </p:tavLst>
                                    </p:anim>
                                    <p:anim calcmode="lin" valueType="num">
                                      <p:cBhvr>
                                        <p:cTn id="32" dur="250" fill="hold"/>
                                        <p:tgtEl>
                                          <p:spTgt spid="37"/>
                                        </p:tgtEl>
                                        <p:attrNameLst>
                                          <p:attrName>ppt_h</p:attrName>
                                        </p:attrNameLst>
                                      </p:cBhvr>
                                      <p:tavLst>
                                        <p:tav tm="0">
                                          <p:val>
                                            <p:fltVal val="0"/>
                                          </p:val>
                                        </p:tav>
                                        <p:tav tm="100000">
                                          <p:val>
                                            <p:strVal val="#ppt_h"/>
                                          </p:val>
                                        </p:tav>
                                      </p:tavLst>
                                    </p:anim>
                                    <p:animEffect transition="in" filter="fade">
                                      <p:cBhvr>
                                        <p:cTn id="33" dur="250"/>
                                        <p:tgtEl>
                                          <p:spTgt spid="37"/>
                                        </p:tgtEl>
                                      </p:cBhvr>
                                    </p:animEffect>
                                  </p:childTnLst>
                                </p:cTn>
                              </p:par>
                            </p:childTnLst>
                          </p:cTn>
                        </p:par>
                        <p:par>
                          <p:cTn id="34" fill="hold">
                            <p:stCondLst>
                              <p:cond delay="1750"/>
                            </p:stCondLst>
                            <p:childTnLst>
                              <p:par>
                                <p:cTn id="35" presetID="53" presetClass="entr" presetSubtype="16"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250" fill="hold"/>
                                        <p:tgtEl>
                                          <p:spTgt spid="38"/>
                                        </p:tgtEl>
                                        <p:attrNameLst>
                                          <p:attrName>ppt_w</p:attrName>
                                        </p:attrNameLst>
                                      </p:cBhvr>
                                      <p:tavLst>
                                        <p:tav tm="0">
                                          <p:val>
                                            <p:fltVal val="0"/>
                                          </p:val>
                                        </p:tav>
                                        <p:tav tm="100000">
                                          <p:val>
                                            <p:strVal val="#ppt_w"/>
                                          </p:val>
                                        </p:tav>
                                      </p:tavLst>
                                    </p:anim>
                                    <p:anim calcmode="lin" valueType="num">
                                      <p:cBhvr>
                                        <p:cTn id="38" dur="250" fill="hold"/>
                                        <p:tgtEl>
                                          <p:spTgt spid="38"/>
                                        </p:tgtEl>
                                        <p:attrNameLst>
                                          <p:attrName>ppt_h</p:attrName>
                                        </p:attrNameLst>
                                      </p:cBhvr>
                                      <p:tavLst>
                                        <p:tav tm="0">
                                          <p:val>
                                            <p:fltVal val="0"/>
                                          </p:val>
                                        </p:tav>
                                        <p:tav tm="100000">
                                          <p:val>
                                            <p:strVal val="#ppt_h"/>
                                          </p:val>
                                        </p:tav>
                                      </p:tavLst>
                                    </p:anim>
                                    <p:animEffect transition="in" filter="fade">
                                      <p:cBhvr>
                                        <p:cTn id="39" dur="250"/>
                                        <p:tgtEl>
                                          <p:spTgt spid="38"/>
                                        </p:tgtEl>
                                      </p:cBhvr>
                                    </p:animEffect>
                                  </p:childTnLst>
                                </p:cTn>
                              </p:par>
                            </p:childTnLst>
                          </p:cTn>
                        </p:par>
                        <p:par>
                          <p:cTn id="40" fill="hold">
                            <p:stCondLst>
                              <p:cond delay="2000"/>
                            </p:stCondLst>
                            <p:childTnLst>
                              <p:par>
                                <p:cTn id="41" presetID="53" presetClass="entr" presetSubtype="16"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250" fill="hold"/>
                                        <p:tgtEl>
                                          <p:spTgt spid="39"/>
                                        </p:tgtEl>
                                        <p:attrNameLst>
                                          <p:attrName>ppt_w</p:attrName>
                                        </p:attrNameLst>
                                      </p:cBhvr>
                                      <p:tavLst>
                                        <p:tav tm="0">
                                          <p:val>
                                            <p:fltVal val="0"/>
                                          </p:val>
                                        </p:tav>
                                        <p:tav tm="100000">
                                          <p:val>
                                            <p:strVal val="#ppt_w"/>
                                          </p:val>
                                        </p:tav>
                                      </p:tavLst>
                                    </p:anim>
                                    <p:anim calcmode="lin" valueType="num">
                                      <p:cBhvr>
                                        <p:cTn id="44" dur="250" fill="hold"/>
                                        <p:tgtEl>
                                          <p:spTgt spid="39"/>
                                        </p:tgtEl>
                                        <p:attrNameLst>
                                          <p:attrName>ppt_h</p:attrName>
                                        </p:attrNameLst>
                                      </p:cBhvr>
                                      <p:tavLst>
                                        <p:tav tm="0">
                                          <p:val>
                                            <p:fltVal val="0"/>
                                          </p:val>
                                        </p:tav>
                                        <p:tav tm="100000">
                                          <p:val>
                                            <p:strVal val="#ppt_h"/>
                                          </p:val>
                                        </p:tav>
                                      </p:tavLst>
                                    </p:anim>
                                    <p:animEffect transition="in" filter="fade">
                                      <p:cBhvr>
                                        <p:cTn id="45" dur="250"/>
                                        <p:tgtEl>
                                          <p:spTgt spid="39"/>
                                        </p:tgtEl>
                                      </p:cBhvr>
                                    </p:animEffect>
                                  </p:childTnLst>
                                </p:cTn>
                              </p:par>
                            </p:childTnLst>
                          </p:cTn>
                        </p:par>
                        <p:par>
                          <p:cTn id="46" fill="hold">
                            <p:stCondLst>
                              <p:cond delay="225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250" fill="hold"/>
                                        <p:tgtEl>
                                          <p:spTgt spid="40"/>
                                        </p:tgtEl>
                                        <p:attrNameLst>
                                          <p:attrName>ppt_w</p:attrName>
                                        </p:attrNameLst>
                                      </p:cBhvr>
                                      <p:tavLst>
                                        <p:tav tm="0">
                                          <p:val>
                                            <p:fltVal val="0"/>
                                          </p:val>
                                        </p:tav>
                                        <p:tav tm="100000">
                                          <p:val>
                                            <p:strVal val="#ppt_w"/>
                                          </p:val>
                                        </p:tav>
                                      </p:tavLst>
                                    </p:anim>
                                    <p:anim calcmode="lin" valueType="num">
                                      <p:cBhvr>
                                        <p:cTn id="50" dur="250" fill="hold"/>
                                        <p:tgtEl>
                                          <p:spTgt spid="40"/>
                                        </p:tgtEl>
                                        <p:attrNameLst>
                                          <p:attrName>ppt_h</p:attrName>
                                        </p:attrNameLst>
                                      </p:cBhvr>
                                      <p:tavLst>
                                        <p:tav tm="0">
                                          <p:val>
                                            <p:fltVal val="0"/>
                                          </p:val>
                                        </p:tav>
                                        <p:tav tm="100000">
                                          <p:val>
                                            <p:strVal val="#ppt_h"/>
                                          </p:val>
                                        </p:tav>
                                      </p:tavLst>
                                    </p:anim>
                                    <p:animEffect transition="in" filter="fade">
                                      <p:cBhvr>
                                        <p:cTn id="51" dur="250"/>
                                        <p:tgtEl>
                                          <p:spTgt spid="40"/>
                                        </p:tgtEl>
                                      </p:cBhvr>
                                    </p:animEffect>
                                  </p:childTnLst>
                                </p:cTn>
                              </p:par>
                            </p:childTnLst>
                          </p:cTn>
                        </p:par>
                        <p:par>
                          <p:cTn id="52" fill="hold">
                            <p:stCondLst>
                              <p:cond delay="2500"/>
                            </p:stCondLst>
                            <p:childTnLst>
                              <p:par>
                                <p:cTn id="53" presetID="53" presetClass="entr" presetSubtype="16" fill="hold"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p:cTn id="55" dur="250" fill="hold"/>
                                        <p:tgtEl>
                                          <p:spTgt spid="41"/>
                                        </p:tgtEl>
                                        <p:attrNameLst>
                                          <p:attrName>ppt_w</p:attrName>
                                        </p:attrNameLst>
                                      </p:cBhvr>
                                      <p:tavLst>
                                        <p:tav tm="0">
                                          <p:val>
                                            <p:fltVal val="0"/>
                                          </p:val>
                                        </p:tav>
                                        <p:tav tm="100000">
                                          <p:val>
                                            <p:strVal val="#ppt_w"/>
                                          </p:val>
                                        </p:tav>
                                      </p:tavLst>
                                    </p:anim>
                                    <p:anim calcmode="lin" valueType="num">
                                      <p:cBhvr>
                                        <p:cTn id="56" dur="250" fill="hold"/>
                                        <p:tgtEl>
                                          <p:spTgt spid="41"/>
                                        </p:tgtEl>
                                        <p:attrNameLst>
                                          <p:attrName>ppt_h</p:attrName>
                                        </p:attrNameLst>
                                      </p:cBhvr>
                                      <p:tavLst>
                                        <p:tav tm="0">
                                          <p:val>
                                            <p:fltVal val="0"/>
                                          </p:val>
                                        </p:tav>
                                        <p:tav tm="100000">
                                          <p:val>
                                            <p:strVal val="#ppt_h"/>
                                          </p:val>
                                        </p:tav>
                                      </p:tavLst>
                                    </p:anim>
                                    <p:animEffect transition="in" filter="fade">
                                      <p:cBhvr>
                                        <p:cTn id="57" dur="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room with white circles&#10;&#10;Description automatically generated">
            <a:extLst>
              <a:ext uri="{FF2B5EF4-FFF2-40B4-BE49-F238E27FC236}">
                <a16:creationId xmlns:a16="http://schemas.microsoft.com/office/drawing/2014/main" id="{508C1416-1CDD-20E4-5AA6-DF77A4DBBD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05" y="0"/>
            <a:ext cx="12206605" cy="6858000"/>
          </a:xfrm>
          <a:prstGeom prst="rect">
            <a:avLst/>
          </a:prstGeom>
        </p:spPr>
      </p:pic>
      <p:sp>
        <p:nvSpPr>
          <p:cNvPr id="4" name="文本框 5"/>
          <p:cNvSpPr txBox="1"/>
          <p:nvPr/>
        </p:nvSpPr>
        <p:spPr>
          <a:xfrm>
            <a:off x="327997" y="381000"/>
            <a:ext cx="11125200" cy="584775"/>
          </a:xfrm>
          <a:prstGeom prst="rect">
            <a:avLst/>
          </a:prstGeom>
          <a:noFill/>
          <a:ln>
            <a:solidFill>
              <a:srgbClr val="000000">
                <a:alpha val="0"/>
              </a:srgbClr>
            </a:solidFill>
          </a:ln>
        </p:spPr>
        <p:txBody>
          <a:bodyPr wrap="square" rtlCol="0">
            <a:spAutoFit/>
          </a:bodyPr>
          <a:lstStyle/>
          <a:p>
            <a:pPr lvl="0" algn="ctr" defTabSz="457200">
              <a:defRPr/>
            </a:pPr>
            <a:r>
              <a:rPr lang="pl-PL" altLang="en-US" sz="3200" b="1" dirty="0">
                <a:solidFill>
                  <a:srgbClr val="13216A"/>
                </a:solidFill>
                <a:latin typeface="Aptos Black" panose="020B0004020202020204" pitchFamily="34" charset="0"/>
                <a:ea typeface="Alibaba PuHuiTi Medium" panose="00020600040101010101" charset="-122"/>
                <a:cs typeface="Open Sans ExtraBold" charset="0"/>
                <a:sym typeface="+mn-ea"/>
              </a:rPr>
              <a:t>Co robić, a czego nie robić podczas korzystania z </a:t>
            </a:r>
            <a:r>
              <a:rPr lang="pl-PL" altLang="en-US" sz="3200" b="1" dirty="0" err="1">
                <a:solidFill>
                  <a:srgbClr val="13216A"/>
                </a:solidFill>
                <a:latin typeface="Aptos Black" panose="020B0004020202020204" pitchFamily="34" charset="0"/>
                <a:ea typeface="Alibaba PuHuiTi Medium" panose="00020600040101010101" charset="-122"/>
                <a:cs typeface="Open Sans ExtraBold" charset="0"/>
                <a:sym typeface="+mn-ea"/>
              </a:rPr>
              <a:t>iteraBio</a:t>
            </a:r>
            <a:endParaRPr kumimoji="0" lang="en-MY" altLang="en-US" sz="3200" b="1" i="0" u="none" strike="noStrike" kern="1200" cap="none" spc="0" normalizeH="0" baseline="0" noProof="0" dirty="0">
              <a:ln>
                <a:noFill/>
              </a:ln>
              <a:solidFill>
                <a:srgbClr val="13216A"/>
              </a:solidFill>
              <a:effectLst/>
              <a:uLnTx/>
              <a:uFillTx/>
              <a:latin typeface="Aptos Black" panose="020B0004020202020204" pitchFamily="34" charset="0"/>
              <a:ea typeface="Alibaba PuHuiTi Medium" panose="00020600040101010101" charset="-122"/>
              <a:cs typeface="Open Sans ExtraBold" charset="0"/>
              <a:sym typeface="+mn-ea"/>
            </a:endParaRPr>
          </a:p>
        </p:txBody>
      </p:sp>
      <p:sp>
        <p:nvSpPr>
          <p:cNvPr id="2" name="文本框 5">
            <a:extLst>
              <a:ext uri="{FF2B5EF4-FFF2-40B4-BE49-F238E27FC236}">
                <a16:creationId xmlns:a16="http://schemas.microsoft.com/office/drawing/2014/main" id="{2E202358-2559-A72F-3D60-D1ACE9D6322E}"/>
              </a:ext>
            </a:extLst>
          </p:cNvPr>
          <p:cNvSpPr txBox="1"/>
          <p:nvPr/>
        </p:nvSpPr>
        <p:spPr>
          <a:xfrm>
            <a:off x="770129" y="1066800"/>
            <a:ext cx="10702733" cy="5632311"/>
          </a:xfrm>
          <a:prstGeom prst="rect">
            <a:avLst/>
          </a:prstGeom>
          <a:noFill/>
          <a:ln>
            <a:solidFill>
              <a:srgbClr val="000000">
                <a:alpha val="0"/>
              </a:srgbClr>
            </a:solidFill>
          </a:ln>
        </p:spPr>
        <p:txBody>
          <a:bodyPr wrap="square" rtlCol="0">
            <a:spAutoFit/>
          </a:bodyPr>
          <a:lstStyle/>
          <a:p>
            <a:pPr marL="457200" lvl="0" indent="-457200" defTabSz="457200">
              <a:buAutoNum type="arabicPeriod"/>
              <a:defRPr/>
            </a:pPr>
            <a:r>
              <a:rPr lang="pl-PL" sz="2400" dirty="0">
                <a:solidFill>
                  <a:prstClr val="black"/>
                </a:solidFill>
                <a:latin typeface="Aptos Display" panose="020B0004020202020204" pitchFamily="34" charset="0"/>
              </a:rPr>
              <a:t>Osoby korzystające z sztucznych serc i płuc oraz innych urządzeń wspierających życie są zabronione do użytku.</a:t>
            </a:r>
            <a:endParaRPr lang="en-US" sz="2400" dirty="0">
              <a:solidFill>
                <a:prstClr val="black"/>
              </a:solidFill>
              <a:latin typeface="Aptos Display" panose="020B0004020202020204" pitchFamily="34" charset="0"/>
            </a:endParaRPr>
          </a:p>
          <a:p>
            <a:pPr marL="457200" lvl="0" indent="-457200" defTabSz="457200">
              <a:buAutoNum type="arabicPeriod"/>
              <a:defRPr/>
            </a:pPr>
            <a:endParaRPr lang="en-US" sz="2400" dirty="0">
              <a:solidFill>
                <a:prstClr val="black"/>
              </a:solidFill>
              <a:latin typeface="Aptos Display" panose="020B0004020202020204" pitchFamily="34" charset="0"/>
            </a:endParaRPr>
          </a:p>
          <a:p>
            <a:pPr lvl="0" defTabSz="457200">
              <a:defRPr/>
            </a:pPr>
            <a:r>
              <a:rPr lang="pl-PL" sz="2400" dirty="0">
                <a:solidFill>
                  <a:prstClr val="black"/>
                </a:solidFill>
                <a:latin typeface="Aptos Display" panose="020B0004020202020204" pitchFamily="34" charset="0"/>
              </a:rPr>
              <a:t>2. Osoby cierpiące na skłonność do krwawień i choroby krwotoczne powinny ostrożnie korzystać (np. mięśniaki macicy, okres menstruacyjny itp.).</a:t>
            </a:r>
            <a:endParaRPr lang="en-US" sz="2400" dirty="0">
              <a:solidFill>
                <a:prstClr val="black"/>
              </a:solidFill>
              <a:latin typeface="Aptos Display" panose="020B0004020202020204" pitchFamily="34" charset="0"/>
            </a:endParaRPr>
          </a:p>
          <a:p>
            <a:pPr lvl="0" defTabSz="457200">
              <a:defRPr/>
            </a:pPr>
            <a:endParaRPr lang="pl-PL" sz="2400" dirty="0">
              <a:solidFill>
                <a:prstClr val="black"/>
              </a:solidFill>
              <a:latin typeface="Aptos Display" panose="020B0004020202020204" pitchFamily="34" charset="0"/>
            </a:endParaRPr>
          </a:p>
          <a:p>
            <a:pPr lvl="0" defTabSz="457200">
              <a:defRPr/>
            </a:pPr>
            <a:r>
              <a:rPr lang="pl-PL" sz="2400" dirty="0">
                <a:solidFill>
                  <a:prstClr val="black"/>
                </a:solidFill>
                <a:latin typeface="Aptos Display" panose="020B0004020202020204" pitchFamily="34" charset="0"/>
              </a:rPr>
              <a:t>3. Osoby wrażliwe na ciepło są zalecane do towarzyszenia sobie.</a:t>
            </a:r>
            <a:endParaRPr lang="en-US" sz="2400" dirty="0">
              <a:solidFill>
                <a:prstClr val="black"/>
              </a:solidFill>
              <a:latin typeface="Aptos Display" panose="020B0004020202020204" pitchFamily="34" charset="0"/>
            </a:endParaRPr>
          </a:p>
          <a:p>
            <a:pPr lvl="0" defTabSz="457200">
              <a:defRPr/>
            </a:pPr>
            <a:endParaRPr lang="pl-PL" sz="2400" dirty="0">
              <a:solidFill>
                <a:prstClr val="black"/>
              </a:solidFill>
              <a:latin typeface="Aptos Display" panose="020B0004020202020204" pitchFamily="34" charset="0"/>
            </a:endParaRPr>
          </a:p>
          <a:p>
            <a:pPr lvl="0" defTabSz="457200">
              <a:defRPr/>
            </a:pPr>
            <a:r>
              <a:rPr lang="pl-PL" sz="2400" dirty="0">
                <a:solidFill>
                  <a:prstClr val="black"/>
                </a:solidFill>
                <a:latin typeface="Aptos Display" panose="020B0004020202020204" pitchFamily="34" charset="0"/>
              </a:rPr>
              <a:t>4. Osoby z wszczepionym rozrusznikiem serca i metalowymi częściami wewnątrz ciała są zabronione do użytku.</a:t>
            </a:r>
            <a:endParaRPr lang="en-US" sz="2400" dirty="0">
              <a:solidFill>
                <a:prstClr val="black"/>
              </a:solidFill>
              <a:latin typeface="Aptos Display" panose="020B0004020202020204" pitchFamily="34" charset="0"/>
            </a:endParaRPr>
          </a:p>
          <a:p>
            <a:pPr lvl="0" defTabSz="457200">
              <a:defRPr/>
            </a:pPr>
            <a:endParaRPr lang="pl-PL" sz="2400" dirty="0">
              <a:solidFill>
                <a:prstClr val="black"/>
              </a:solidFill>
              <a:latin typeface="Aptos Display" panose="020B0004020202020204" pitchFamily="34" charset="0"/>
            </a:endParaRPr>
          </a:p>
          <a:p>
            <a:pPr lvl="0" defTabSz="457200">
              <a:defRPr/>
            </a:pPr>
            <a:r>
              <a:rPr lang="pl-PL" sz="2400" dirty="0">
                <a:solidFill>
                  <a:prstClr val="black"/>
                </a:solidFill>
                <a:latin typeface="Aptos Display" panose="020B0004020202020204" pitchFamily="34" charset="0"/>
              </a:rPr>
              <a:t>5. Osoby z ciężką chorobą serca powinny korzystać ostrożnie.</a:t>
            </a:r>
            <a:endParaRPr lang="en-US" sz="2400" dirty="0">
              <a:solidFill>
                <a:prstClr val="black"/>
              </a:solidFill>
              <a:latin typeface="Aptos Display" panose="020B0004020202020204" pitchFamily="34" charset="0"/>
            </a:endParaRPr>
          </a:p>
          <a:p>
            <a:pPr lvl="0" defTabSz="457200">
              <a:defRPr/>
            </a:pPr>
            <a:endParaRPr lang="pl-PL" sz="2400" dirty="0">
              <a:solidFill>
                <a:prstClr val="black"/>
              </a:solidFill>
              <a:latin typeface="Aptos Display" panose="020B0004020202020204" pitchFamily="34" charset="0"/>
            </a:endParaRPr>
          </a:p>
          <a:p>
            <a:pPr lvl="0" defTabSz="457200">
              <a:defRPr/>
            </a:pPr>
            <a:r>
              <a:rPr lang="pl-PL" sz="2400" dirty="0">
                <a:solidFill>
                  <a:prstClr val="black"/>
                </a:solidFill>
                <a:latin typeface="Aptos Display" panose="020B0004020202020204" pitchFamily="34" charset="0"/>
              </a:rPr>
              <a:t>6. Podczas operacji prosimy natychmiast wyłączyć przełącznik zasilania urządzenia w przypadku awarii (takich jak awaria zasilania i inne).</a:t>
            </a:r>
            <a:endParaRPr kumimoji="0" lang="en-MY" altLang="en-US" sz="2400" b="1" i="0" u="none" strike="noStrike" kern="1200" cap="none" spc="0" normalizeH="0" baseline="0" noProof="0" dirty="0">
              <a:ln>
                <a:noFill/>
              </a:ln>
              <a:solidFill>
                <a:srgbClr val="13216A"/>
              </a:solidFill>
              <a:effectLst/>
              <a:uLnTx/>
              <a:uFillTx/>
              <a:latin typeface="Aptos Display" panose="020B0004020202020204" pitchFamily="34" charset="0"/>
              <a:ea typeface="Alibaba PuHuiTi Medium" panose="00020600040101010101" charset="-122"/>
              <a:cs typeface="Open Sans ExtraBold" charset="0"/>
              <a:sym typeface="+mn-ea"/>
            </a:endParaRPr>
          </a:p>
        </p:txBody>
      </p:sp>
    </p:spTree>
    <p:extLst>
      <p:ext uri="{BB962C8B-B14F-4D97-AF65-F5344CB8AC3E}">
        <p14:creationId xmlns:p14="http://schemas.microsoft.com/office/powerpoint/2010/main" val="423651695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25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25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250"/>
                                        <p:tgtEl>
                                          <p:spTgt spid="4">
                                            <p:txEl>
                                              <p:pRg st="0" end="0"/>
                                            </p:txEl>
                                          </p:spTgt>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p:cTn id="13" dur="250" fill="hold"/>
                                        <p:tgtEl>
                                          <p:spTgt spid="2">
                                            <p:txEl>
                                              <p:pRg st="0" end="0"/>
                                            </p:txEl>
                                          </p:spTgt>
                                        </p:tgtEl>
                                        <p:attrNameLst>
                                          <p:attrName>ppt_w</p:attrName>
                                        </p:attrNameLst>
                                      </p:cBhvr>
                                      <p:tavLst>
                                        <p:tav tm="0">
                                          <p:val>
                                            <p:fltVal val="0"/>
                                          </p:val>
                                        </p:tav>
                                        <p:tav tm="100000">
                                          <p:val>
                                            <p:strVal val="#ppt_w"/>
                                          </p:val>
                                        </p:tav>
                                      </p:tavLst>
                                    </p:anim>
                                    <p:anim calcmode="lin" valueType="num">
                                      <p:cBhvr>
                                        <p:cTn id="14" dur="25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5" dur="250"/>
                                        <p:tgtEl>
                                          <p:spTgt spid="2">
                                            <p:txEl>
                                              <p:pRg st="0" end="0"/>
                                            </p:txEl>
                                          </p:spTgt>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p:cTn id="19" dur="250" fill="hold"/>
                                        <p:tgtEl>
                                          <p:spTgt spid="2">
                                            <p:txEl>
                                              <p:pRg st="2" end="2"/>
                                            </p:txEl>
                                          </p:spTgt>
                                        </p:tgtEl>
                                        <p:attrNameLst>
                                          <p:attrName>ppt_w</p:attrName>
                                        </p:attrNameLst>
                                      </p:cBhvr>
                                      <p:tavLst>
                                        <p:tav tm="0">
                                          <p:val>
                                            <p:fltVal val="0"/>
                                          </p:val>
                                        </p:tav>
                                        <p:tav tm="100000">
                                          <p:val>
                                            <p:strVal val="#ppt_w"/>
                                          </p:val>
                                        </p:tav>
                                      </p:tavLst>
                                    </p:anim>
                                    <p:anim calcmode="lin" valueType="num">
                                      <p:cBhvr>
                                        <p:cTn id="20" dur="25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1" dur="250"/>
                                        <p:tgtEl>
                                          <p:spTgt spid="2">
                                            <p:txEl>
                                              <p:pRg st="2" end="2"/>
                                            </p:txEl>
                                          </p:spTgt>
                                        </p:tgtEl>
                                      </p:cBhvr>
                                    </p:animEffect>
                                  </p:childTnLst>
                                </p:cTn>
                              </p:par>
                            </p:childTnLst>
                          </p:cTn>
                        </p:par>
                        <p:par>
                          <p:cTn id="22" fill="hold">
                            <p:stCondLst>
                              <p:cond delay="750"/>
                            </p:stCondLst>
                            <p:childTnLst>
                              <p:par>
                                <p:cTn id="23" presetID="53" presetClass="entr" presetSubtype="16" fill="hold" nodeType="after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p:cTn id="25" dur="250" fill="hold"/>
                                        <p:tgtEl>
                                          <p:spTgt spid="2">
                                            <p:txEl>
                                              <p:pRg st="4" end="4"/>
                                            </p:txEl>
                                          </p:spTgt>
                                        </p:tgtEl>
                                        <p:attrNameLst>
                                          <p:attrName>ppt_w</p:attrName>
                                        </p:attrNameLst>
                                      </p:cBhvr>
                                      <p:tavLst>
                                        <p:tav tm="0">
                                          <p:val>
                                            <p:fltVal val="0"/>
                                          </p:val>
                                        </p:tav>
                                        <p:tav tm="100000">
                                          <p:val>
                                            <p:strVal val="#ppt_w"/>
                                          </p:val>
                                        </p:tav>
                                      </p:tavLst>
                                    </p:anim>
                                    <p:anim calcmode="lin" valueType="num">
                                      <p:cBhvr>
                                        <p:cTn id="26" dur="25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7" dur="250"/>
                                        <p:tgtEl>
                                          <p:spTgt spid="2">
                                            <p:txEl>
                                              <p:pRg st="4" end="4"/>
                                            </p:txEl>
                                          </p:spTgt>
                                        </p:tgtEl>
                                      </p:cBhvr>
                                    </p:animEffect>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p:cTn id="31" dur="250" fill="hold"/>
                                        <p:tgtEl>
                                          <p:spTgt spid="2">
                                            <p:txEl>
                                              <p:pRg st="6" end="6"/>
                                            </p:txEl>
                                          </p:spTgt>
                                        </p:tgtEl>
                                        <p:attrNameLst>
                                          <p:attrName>ppt_w</p:attrName>
                                        </p:attrNameLst>
                                      </p:cBhvr>
                                      <p:tavLst>
                                        <p:tav tm="0">
                                          <p:val>
                                            <p:fltVal val="0"/>
                                          </p:val>
                                        </p:tav>
                                        <p:tav tm="100000">
                                          <p:val>
                                            <p:strVal val="#ppt_w"/>
                                          </p:val>
                                        </p:tav>
                                      </p:tavLst>
                                    </p:anim>
                                    <p:anim calcmode="lin" valueType="num">
                                      <p:cBhvr>
                                        <p:cTn id="32" dur="25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3" dur="250"/>
                                        <p:tgtEl>
                                          <p:spTgt spid="2">
                                            <p:txEl>
                                              <p:pRg st="6" end="6"/>
                                            </p:txEl>
                                          </p:spTgt>
                                        </p:tgtEl>
                                      </p:cBhvr>
                                    </p:animEffect>
                                  </p:childTnLst>
                                </p:cTn>
                              </p:par>
                            </p:childTnLst>
                          </p:cTn>
                        </p:par>
                        <p:par>
                          <p:cTn id="34" fill="hold">
                            <p:stCondLst>
                              <p:cond delay="1250"/>
                            </p:stCondLst>
                            <p:childTnLst>
                              <p:par>
                                <p:cTn id="35" presetID="53" presetClass="entr" presetSubtype="16" fill="hold" nodeType="after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p:cTn id="37" dur="250" fill="hold"/>
                                        <p:tgtEl>
                                          <p:spTgt spid="2">
                                            <p:txEl>
                                              <p:pRg st="8" end="8"/>
                                            </p:txEl>
                                          </p:spTgt>
                                        </p:tgtEl>
                                        <p:attrNameLst>
                                          <p:attrName>ppt_w</p:attrName>
                                        </p:attrNameLst>
                                      </p:cBhvr>
                                      <p:tavLst>
                                        <p:tav tm="0">
                                          <p:val>
                                            <p:fltVal val="0"/>
                                          </p:val>
                                        </p:tav>
                                        <p:tav tm="100000">
                                          <p:val>
                                            <p:strVal val="#ppt_w"/>
                                          </p:val>
                                        </p:tav>
                                      </p:tavLst>
                                    </p:anim>
                                    <p:anim calcmode="lin" valueType="num">
                                      <p:cBhvr>
                                        <p:cTn id="38" dur="25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39" dur="250"/>
                                        <p:tgtEl>
                                          <p:spTgt spid="2">
                                            <p:txEl>
                                              <p:pRg st="8" end="8"/>
                                            </p:txEl>
                                          </p:spTgt>
                                        </p:tgtEl>
                                      </p:cBhvr>
                                    </p:animEffect>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anim calcmode="lin" valueType="num">
                                      <p:cBhvr>
                                        <p:cTn id="43" dur="25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44" dur="250" fill="hold"/>
                                        <p:tgtEl>
                                          <p:spTgt spid="2">
                                            <p:txEl>
                                              <p:pRg st="10" end="10"/>
                                            </p:txEl>
                                          </p:spTgt>
                                        </p:tgtEl>
                                        <p:attrNameLst>
                                          <p:attrName>ppt_h</p:attrName>
                                        </p:attrNameLst>
                                      </p:cBhvr>
                                      <p:tavLst>
                                        <p:tav tm="0">
                                          <p:val>
                                            <p:fltVal val="0"/>
                                          </p:val>
                                        </p:tav>
                                        <p:tav tm="100000">
                                          <p:val>
                                            <p:strVal val="#ppt_h"/>
                                          </p:val>
                                        </p:tav>
                                      </p:tavLst>
                                    </p:anim>
                                    <p:animEffect transition="in" filter="fade">
                                      <p:cBhvr>
                                        <p:cTn id="45" dur="25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room with white circles&#10;&#10;Description automatically generated">
            <a:extLst>
              <a:ext uri="{FF2B5EF4-FFF2-40B4-BE49-F238E27FC236}">
                <a16:creationId xmlns:a16="http://schemas.microsoft.com/office/drawing/2014/main" id="{508C1416-1CDD-20E4-5AA6-DF77A4DBBD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05" y="0"/>
            <a:ext cx="12206605" cy="6858000"/>
          </a:xfrm>
          <a:prstGeom prst="rect">
            <a:avLst/>
          </a:prstGeom>
        </p:spPr>
      </p:pic>
      <p:sp>
        <p:nvSpPr>
          <p:cNvPr id="4" name="文本框 5"/>
          <p:cNvSpPr txBox="1"/>
          <p:nvPr/>
        </p:nvSpPr>
        <p:spPr>
          <a:xfrm>
            <a:off x="327997" y="551396"/>
            <a:ext cx="11125200" cy="584775"/>
          </a:xfrm>
          <a:prstGeom prst="rect">
            <a:avLst/>
          </a:prstGeom>
          <a:noFill/>
          <a:ln>
            <a:solidFill>
              <a:srgbClr val="000000">
                <a:alpha val="0"/>
              </a:srgbClr>
            </a:solidFill>
          </a:ln>
        </p:spPr>
        <p:txBody>
          <a:bodyPr wrap="square" rtlCol="0">
            <a:spAutoFit/>
          </a:bodyPr>
          <a:lstStyle/>
          <a:p>
            <a:pPr lvl="0" algn="ctr" defTabSz="457200">
              <a:defRPr/>
            </a:pPr>
            <a:r>
              <a:rPr lang="pl-PL" altLang="en-US" sz="3200" b="1" dirty="0">
                <a:solidFill>
                  <a:srgbClr val="13216A"/>
                </a:solidFill>
                <a:latin typeface="Aptos Black" panose="020B0004020202020204" pitchFamily="34" charset="0"/>
                <a:ea typeface="Alibaba PuHuiTi Medium" panose="00020600040101010101" charset="-122"/>
                <a:cs typeface="Open Sans ExtraBold" charset="0"/>
                <a:sym typeface="+mn-ea"/>
              </a:rPr>
              <a:t>Co robić, a czego nie robić podczas korzystania z </a:t>
            </a:r>
            <a:r>
              <a:rPr lang="pl-PL" altLang="en-US" sz="3200" b="1" dirty="0" err="1">
                <a:solidFill>
                  <a:srgbClr val="13216A"/>
                </a:solidFill>
                <a:latin typeface="Aptos Black" panose="020B0004020202020204" pitchFamily="34" charset="0"/>
                <a:ea typeface="Alibaba PuHuiTi Medium" panose="00020600040101010101" charset="-122"/>
                <a:cs typeface="Open Sans ExtraBold" charset="0"/>
                <a:sym typeface="+mn-ea"/>
              </a:rPr>
              <a:t>iteraBio</a:t>
            </a:r>
            <a:endParaRPr kumimoji="0" lang="en-MY" altLang="en-US" sz="3200" b="1" i="0" u="none" strike="noStrike" kern="1200" cap="none" spc="0" normalizeH="0" baseline="0" noProof="0" dirty="0">
              <a:ln>
                <a:noFill/>
              </a:ln>
              <a:solidFill>
                <a:srgbClr val="13216A"/>
              </a:solidFill>
              <a:effectLst/>
              <a:uLnTx/>
              <a:uFillTx/>
              <a:latin typeface="Aptos Black" panose="020B0004020202020204" pitchFamily="34" charset="0"/>
              <a:ea typeface="Alibaba PuHuiTi Medium" panose="00020600040101010101" charset="-122"/>
              <a:cs typeface="Open Sans ExtraBold" charset="0"/>
              <a:sym typeface="+mn-ea"/>
            </a:endParaRPr>
          </a:p>
        </p:txBody>
      </p:sp>
      <p:sp>
        <p:nvSpPr>
          <p:cNvPr id="2" name="文本框 5">
            <a:extLst>
              <a:ext uri="{FF2B5EF4-FFF2-40B4-BE49-F238E27FC236}">
                <a16:creationId xmlns:a16="http://schemas.microsoft.com/office/drawing/2014/main" id="{2E202358-2559-A72F-3D60-D1ACE9D6322E}"/>
              </a:ext>
            </a:extLst>
          </p:cNvPr>
          <p:cNvSpPr txBox="1"/>
          <p:nvPr/>
        </p:nvSpPr>
        <p:spPr>
          <a:xfrm>
            <a:off x="770129" y="1365596"/>
            <a:ext cx="10702733" cy="5262979"/>
          </a:xfrm>
          <a:prstGeom prst="rect">
            <a:avLst/>
          </a:prstGeom>
          <a:noFill/>
          <a:ln>
            <a:solidFill>
              <a:srgbClr val="000000">
                <a:alpha val="0"/>
              </a:srgbClr>
            </a:solidFill>
          </a:ln>
        </p:spPr>
        <p:txBody>
          <a:bodyPr wrap="square" rtlCol="0">
            <a:spAutoFit/>
          </a:bodyPr>
          <a:lstStyle/>
          <a:p>
            <a:pPr lvl="0" defTabSz="457200">
              <a:defRPr/>
            </a:pPr>
            <a:r>
              <a:rPr lang="pl-PL" sz="2400" dirty="0">
                <a:solidFill>
                  <a:prstClr val="black"/>
                </a:solidFill>
                <a:latin typeface="Aptos Display" panose="020B0004020202020204" pitchFamily="34" charset="0"/>
              </a:rPr>
              <a:t>7. Jeśli odczujesz coś nietypowego lub niekomfortowego podczas korzystania z urządzenia na ciele, natychmiast przestań go używać.</a:t>
            </a:r>
          </a:p>
          <a:p>
            <a:pPr marL="457200" lvl="0" indent="-457200" defTabSz="457200">
              <a:buAutoNum type="arabicPeriod"/>
              <a:defRPr/>
            </a:pPr>
            <a:endParaRPr lang="pl-PL" sz="2400" dirty="0">
              <a:solidFill>
                <a:prstClr val="black"/>
              </a:solidFill>
              <a:latin typeface="Aptos Display" panose="020B0004020202020204" pitchFamily="34" charset="0"/>
            </a:endParaRPr>
          </a:p>
          <a:p>
            <a:pPr lvl="0" defTabSz="457200">
              <a:defRPr/>
            </a:pPr>
            <a:r>
              <a:rPr lang="pl-PL" sz="2400" dirty="0">
                <a:solidFill>
                  <a:prstClr val="black"/>
                </a:solidFill>
                <a:latin typeface="Aptos Display" panose="020B0004020202020204" pitchFamily="34" charset="0"/>
              </a:rPr>
              <a:t>8. Nie zaleca się dla dzieci ani osób mających trudności w wyrażaniu się.</a:t>
            </a:r>
          </a:p>
          <a:p>
            <a:pPr marL="457200" lvl="0" indent="-457200" defTabSz="457200">
              <a:buAutoNum type="arabicPeriod"/>
              <a:defRPr/>
            </a:pPr>
            <a:endParaRPr lang="pl-PL" sz="2400" dirty="0">
              <a:solidFill>
                <a:prstClr val="black"/>
              </a:solidFill>
              <a:latin typeface="Aptos Display" panose="020B0004020202020204" pitchFamily="34" charset="0"/>
            </a:endParaRPr>
          </a:p>
          <a:p>
            <a:pPr lvl="0" defTabSz="457200">
              <a:defRPr/>
            </a:pPr>
            <a:r>
              <a:rPr lang="pl-PL" sz="2400" dirty="0">
                <a:solidFill>
                  <a:prstClr val="black"/>
                </a:solidFill>
                <a:latin typeface="Aptos Display" panose="020B0004020202020204" pitchFamily="34" charset="0"/>
              </a:rPr>
              <a:t>9. Prosimy nie dotykać pracujących części urządzenia przedmiotami metalowymi.</a:t>
            </a:r>
          </a:p>
          <a:p>
            <a:pPr marL="457200" lvl="0" indent="-457200" defTabSz="457200">
              <a:buAutoNum type="arabicPeriod"/>
              <a:defRPr/>
            </a:pPr>
            <a:endParaRPr lang="pl-PL" sz="2400" dirty="0">
              <a:solidFill>
                <a:prstClr val="black"/>
              </a:solidFill>
              <a:latin typeface="Aptos Display" panose="020B0004020202020204" pitchFamily="34" charset="0"/>
            </a:endParaRPr>
          </a:p>
          <a:p>
            <a:pPr lvl="0" defTabSz="457200">
              <a:defRPr/>
            </a:pPr>
            <a:r>
              <a:rPr lang="pl-PL" sz="2400" dirty="0">
                <a:solidFill>
                  <a:prstClr val="black"/>
                </a:solidFill>
                <a:latin typeface="Aptos Display" panose="020B0004020202020204" pitchFamily="34" charset="0"/>
              </a:rPr>
              <a:t>10. W przypadku dymu lub dziwnego zapachu podczas użytkowania, prosimy natychmiast wyłączyć zasilanie urządzenia i skontaktować się z personelem obsługi posprzedażowej w celu rozwiązania problemów.</a:t>
            </a:r>
          </a:p>
          <a:p>
            <a:pPr marL="457200" lvl="0" indent="-457200" defTabSz="457200">
              <a:buAutoNum type="arabicPeriod"/>
              <a:defRPr/>
            </a:pPr>
            <a:endParaRPr lang="pl-PL" sz="2400" dirty="0">
              <a:solidFill>
                <a:prstClr val="black"/>
              </a:solidFill>
              <a:latin typeface="Aptos Display" panose="020B0004020202020204" pitchFamily="34" charset="0"/>
            </a:endParaRPr>
          </a:p>
          <a:p>
            <a:pPr lvl="0" defTabSz="457200">
              <a:defRPr/>
            </a:pPr>
            <a:r>
              <a:rPr lang="pl-PL" sz="2400" dirty="0">
                <a:solidFill>
                  <a:prstClr val="black"/>
                </a:solidFill>
                <a:latin typeface="Aptos Display" panose="020B0004020202020204" pitchFamily="34" charset="0"/>
              </a:rPr>
              <a:t>11. Podczas użytkowania obie stopy powinny w pełni kontaktować się z płytą energetyczną. Jednopunktowy kontakt z płytą energetyczną jest surowo zakazany, aby uniknąć oparzeń.</a:t>
            </a:r>
            <a:endParaRPr kumimoji="0" lang="en-MY" altLang="en-US" sz="2400" b="1" i="0" u="none" strike="noStrike" kern="1200" cap="none" spc="0" normalizeH="0" baseline="0" noProof="0" dirty="0">
              <a:ln>
                <a:noFill/>
              </a:ln>
              <a:solidFill>
                <a:srgbClr val="13216A"/>
              </a:solidFill>
              <a:effectLst/>
              <a:uLnTx/>
              <a:uFillTx/>
              <a:latin typeface="Aptos Display" panose="020B0004020202020204" pitchFamily="34" charset="0"/>
              <a:ea typeface="Alibaba PuHuiTi Medium" panose="00020600040101010101" charset="-122"/>
              <a:cs typeface="Open Sans ExtraBold" charset="0"/>
              <a:sym typeface="+mn-ea"/>
            </a:endParaRPr>
          </a:p>
        </p:txBody>
      </p:sp>
    </p:spTree>
    <p:extLst>
      <p:ext uri="{BB962C8B-B14F-4D97-AF65-F5344CB8AC3E}">
        <p14:creationId xmlns:p14="http://schemas.microsoft.com/office/powerpoint/2010/main" val="34806151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25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25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250"/>
                                        <p:tgtEl>
                                          <p:spTgt spid="4">
                                            <p:txEl>
                                              <p:pRg st="0" end="0"/>
                                            </p:txEl>
                                          </p:spTgt>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p:cTn id="13" dur="250" fill="hold"/>
                                        <p:tgtEl>
                                          <p:spTgt spid="2">
                                            <p:txEl>
                                              <p:pRg st="0" end="0"/>
                                            </p:txEl>
                                          </p:spTgt>
                                        </p:tgtEl>
                                        <p:attrNameLst>
                                          <p:attrName>ppt_w</p:attrName>
                                        </p:attrNameLst>
                                      </p:cBhvr>
                                      <p:tavLst>
                                        <p:tav tm="0">
                                          <p:val>
                                            <p:fltVal val="0"/>
                                          </p:val>
                                        </p:tav>
                                        <p:tav tm="100000">
                                          <p:val>
                                            <p:strVal val="#ppt_w"/>
                                          </p:val>
                                        </p:tav>
                                      </p:tavLst>
                                    </p:anim>
                                    <p:anim calcmode="lin" valueType="num">
                                      <p:cBhvr>
                                        <p:cTn id="14" dur="25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5" dur="250"/>
                                        <p:tgtEl>
                                          <p:spTgt spid="2">
                                            <p:txEl>
                                              <p:pRg st="0" end="0"/>
                                            </p:txEl>
                                          </p:spTgt>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p:cTn id="19" dur="250" fill="hold"/>
                                        <p:tgtEl>
                                          <p:spTgt spid="2">
                                            <p:txEl>
                                              <p:pRg st="2" end="2"/>
                                            </p:txEl>
                                          </p:spTgt>
                                        </p:tgtEl>
                                        <p:attrNameLst>
                                          <p:attrName>ppt_w</p:attrName>
                                        </p:attrNameLst>
                                      </p:cBhvr>
                                      <p:tavLst>
                                        <p:tav tm="0">
                                          <p:val>
                                            <p:fltVal val="0"/>
                                          </p:val>
                                        </p:tav>
                                        <p:tav tm="100000">
                                          <p:val>
                                            <p:strVal val="#ppt_w"/>
                                          </p:val>
                                        </p:tav>
                                      </p:tavLst>
                                    </p:anim>
                                    <p:anim calcmode="lin" valueType="num">
                                      <p:cBhvr>
                                        <p:cTn id="20" dur="25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1" dur="250"/>
                                        <p:tgtEl>
                                          <p:spTgt spid="2">
                                            <p:txEl>
                                              <p:pRg st="2" end="2"/>
                                            </p:txEl>
                                          </p:spTgt>
                                        </p:tgtEl>
                                      </p:cBhvr>
                                    </p:animEffect>
                                  </p:childTnLst>
                                </p:cTn>
                              </p:par>
                            </p:childTnLst>
                          </p:cTn>
                        </p:par>
                        <p:par>
                          <p:cTn id="22" fill="hold">
                            <p:stCondLst>
                              <p:cond delay="750"/>
                            </p:stCondLst>
                            <p:childTnLst>
                              <p:par>
                                <p:cTn id="23" presetID="53" presetClass="entr" presetSubtype="16" fill="hold" nodeType="after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p:cTn id="25" dur="250" fill="hold"/>
                                        <p:tgtEl>
                                          <p:spTgt spid="2">
                                            <p:txEl>
                                              <p:pRg st="4" end="4"/>
                                            </p:txEl>
                                          </p:spTgt>
                                        </p:tgtEl>
                                        <p:attrNameLst>
                                          <p:attrName>ppt_w</p:attrName>
                                        </p:attrNameLst>
                                      </p:cBhvr>
                                      <p:tavLst>
                                        <p:tav tm="0">
                                          <p:val>
                                            <p:fltVal val="0"/>
                                          </p:val>
                                        </p:tav>
                                        <p:tav tm="100000">
                                          <p:val>
                                            <p:strVal val="#ppt_w"/>
                                          </p:val>
                                        </p:tav>
                                      </p:tavLst>
                                    </p:anim>
                                    <p:anim calcmode="lin" valueType="num">
                                      <p:cBhvr>
                                        <p:cTn id="26" dur="25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7" dur="250"/>
                                        <p:tgtEl>
                                          <p:spTgt spid="2">
                                            <p:txEl>
                                              <p:pRg st="4" end="4"/>
                                            </p:txEl>
                                          </p:spTgt>
                                        </p:tgtEl>
                                      </p:cBhvr>
                                    </p:animEffect>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p:cTn id="31" dur="250" fill="hold"/>
                                        <p:tgtEl>
                                          <p:spTgt spid="2">
                                            <p:txEl>
                                              <p:pRg st="6" end="6"/>
                                            </p:txEl>
                                          </p:spTgt>
                                        </p:tgtEl>
                                        <p:attrNameLst>
                                          <p:attrName>ppt_w</p:attrName>
                                        </p:attrNameLst>
                                      </p:cBhvr>
                                      <p:tavLst>
                                        <p:tav tm="0">
                                          <p:val>
                                            <p:fltVal val="0"/>
                                          </p:val>
                                        </p:tav>
                                        <p:tav tm="100000">
                                          <p:val>
                                            <p:strVal val="#ppt_w"/>
                                          </p:val>
                                        </p:tav>
                                      </p:tavLst>
                                    </p:anim>
                                    <p:anim calcmode="lin" valueType="num">
                                      <p:cBhvr>
                                        <p:cTn id="32" dur="25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3" dur="250"/>
                                        <p:tgtEl>
                                          <p:spTgt spid="2">
                                            <p:txEl>
                                              <p:pRg st="6" end="6"/>
                                            </p:txEl>
                                          </p:spTgt>
                                        </p:tgtEl>
                                      </p:cBhvr>
                                    </p:animEffect>
                                  </p:childTnLst>
                                </p:cTn>
                              </p:par>
                            </p:childTnLst>
                          </p:cTn>
                        </p:par>
                        <p:par>
                          <p:cTn id="34" fill="hold">
                            <p:stCondLst>
                              <p:cond delay="1250"/>
                            </p:stCondLst>
                            <p:childTnLst>
                              <p:par>
                                <p:cTn id="35" presetID="53" presetClass="entr" presetSubtype="16" fill="hold" nodeType="after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p:cTn id="37" dur="250" fill="hold"/>
                                        <p:tgtEl>
                                          <p:spTgt spid="2">
                                            <p:txEl>
                                              <p:pRg st="8" end="8"/>
                                            </p:txEl>
                                          </p:spTgt>
                                        </p:tgtEl>
                                        <p:attrNameLst>
                                          <p:attrName>ppt_w</p:attrName>
                                        </p:attrNameLst>
                                      </p:cBhvr>
                                      <p:tavLst>
                                        <p:tav tm="0">
                                          <p:val>
                                            <p:fltVal val="0"/>
                                          </p:val>
                                        </p:tav>
                                        <p:tav tm="100000">
                                          <p:val>
                                            <p:strVal val="#ppt_w"/>
                                          </p:val>
                                        </p:tav>
                                      </p:tavLst>
                                    </p:anim>
                                    <p:anim calcmode="lin" valueType="num">
                                      <p:cBhvr>
                                        <p:cTn id="38" dur="25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39" dur="25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room with white circles&#10;&#10;Description automatically generated">
            <a:extLst>
              <a:ext uri="{FF2B5EF4-FFF2-40B4-BE49-F238E27FC236}">
                <a16:creationId xmlns:a16="http://schemas.microsoft.com/office/drawing/2014/main" id="{508C1416-1CDD-20E4-5AA6-DF77A4DBBD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06" y="0"/>
            <a:ext cx="12206605" cy="6858000"/>
          </a:xfrm>
          <a:prstGeom prst="rect">
            <a:avLst/>
          </a:prstGeom>
        </p:spPr>
      </p:pic>
      <p:sp>
        <p:nvSpPr>
          <p:cNvPr id="4" name="文本框 5"/>
          <p:cNvSpPr txBox="1"/>
          <p:nvPr/>
        </p:nvSpPr>
        <p:spPr>
          <a:xfrm>
            <a:off x="3635320" y="572194"/>
            <a:ext cx="7858263" cy="707886"/>
          </a:xfrm>
          <a:prstGeom prst="rect">
            <a:avLst/>
          </a:prstGeom>
          <a:noFill/>
          <a:ln>
            <a:solidFill>
              <a:srgbClr val="000000">
                <a:alpha val="0"/>
              </a:srgbClr>
            </a:solidFill>
          </a:ln>
        </p:spPr>
        <p:txBody>
          <a:bodyPr wrap="square" rtlCol="0">
            <a:spAutoFit/>
          </a:bodyPr>
          <a:lstStyle/>
          <a:p>
            <a:pPr algn="ctr"/>
            <a:r>
              <a:rPr lang="en-MY" altLang="en-US" sz="4000" b="1" dirty="0">
                <a:solidFill>
                  <a:srgbClr val="C00000"/>
                </a:solidFill>
                <a:latin typeface="Aptos Black" panose="020B0004020202020204" pitchFamily="34" charset="0"/>
                <a:ea typeface="Alibaba PuHuiTi Medium" panose="00020600040101010101" charset="-122"/>
                <a:cs typeface="Open Sans ExtraBold" charset="0"/>
                <a:sym typeface="+mn-ea"/>
              </a:rPr>
              <a:t>WAŻNE ŚRODKI OSTROŻNOŚCI</a:t>
            </a:r>
            <a:endParaRPr lang="en-MY" altLang="en-US" sz="4000" b="1" dirty="0">
              <a:ln>
                <a:noFill/>
              </a:ln>
              <a:solidFill>
                <a:srgbClr val="C00000"/>
              </a:solidFill>
              <a:latin typeface="Aptos Black" panose="020B0004020202020204" pitchFamily="34" charset="0"/>
              <a:ea typeface="Alibaba PuHuiTi Medium" panose="00020600040101010101" charset="-122"/>
              <a:cs typeface="Open Sans ExtraBold" charset="0"/>
              <a:sym typeface="+mn-ea"/>
            </a:endParaRPr>
          </a:p>
        </p:txBody>
      </p:sp>
      <p:pic>
        <p:nvPicPr>
          <p:cNvPr id="8" name="Picture 7" descr="A screen shot of a phone&#10;&#10;Description automatically generated">
            <a:extLst>
              <a:ext uri="{FF2B5EF4-FFF2-40B4-BE49-F238E27FC236}">
                <a16:creationId xmlns:a16="http://schemas.microsoft.com/office/drawing/2014/main" id="{D207D80E-2D83-6B40-D5BB-2FA9ABE52F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3684" y="2600202"/>
            <a:ext cx="2267717" cy="3401575"/>
          </a:xfrm>
          <a:prstGeom prst="rect">
            <a:avLst/>
          </a:prstGeom>
        </p:spPr>
      </p:pic>
      <p:pic>
        <p:nvPicPr>
          <p:cNvPr id="10" name="Picture 9" descr="A black background with footprints&#10;&#10;Description automatically generated">
            <a:extLst>
              <a:ext uri="{FF2B5EF4-FFF2-40B4-BE49-F238E27FC236}">
                <a16:creationId xmlns:a16="http://schemas.microsoft.com/office/drawing/2014/main" id="{5F6B9D68-E5D0-8582-7790-BBAEA16D89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39977" y="2600202"/>
            <a:ext cx="2267717" cy="3401575"/>
          </a:xfrm>
          <a:prstGeom prst="rect">
            <a:avLst/>
          </a:prstGeom>
        </p:spPr>
      </p:pic>
      <p:pic>
        <p:nvPicPr>
          <p:cNvPr id="12" name="Picture 11" descr="A black background with red circle and black text&#10;&#10;Description automatically generated">
            <a:extLst>
              <a:ext uri="{FF2B5EF4-FFF2-40B4-BE49-F238E27FC236}">
                <a16:creationId xmlns:a16="http://schemas.microsoft.com/office/drawing/2014/main" id="{E478BEAF-AAF9-3EFD-FCED-088836E5C6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6270" y="2606137"/>
            <a:ext cx="2267717" cy="3401575"/>
          </a:xfrm>
          <a:prstGeom prst="rect">
            <a:avLst/>
          </a:prstGeom>
        </p:spPr>
      </p:pic>
      <p:pic>
        <p:nvPicPr>
          <p:cNvPr id="14" name="Picture 13" descr="A black screen with a red circle and a red circle with a black background&#10;&#10;Description automatically generated">
            <a:extLst>
              <a:ext uri="{FF2B5EF4-FFF2-40B4-BE49-F238E27FC236}">
                <a16:creationId xmlns:a16="http://schemas.microsoft.com/office/drawing/2014/main" id="{E8577DBC-4AA9-E705-E54E-986FA80890E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52563" y="2574141"/>
            <a:ext cx="2267717" cy="3401575"/>
          </a:xfrm>
          <a:prstGeom prst="rect">
            <a:avLst/>
          </a:prstGeom>
        </p:spPr>
      </p:pic>
      <p:sp>
        <p:nvSpPr>
          <p:cNvPr id="17" name="文本框 5">
            <a:extLst>
              <a:ext uri="{FF2B5EF4-FFF2-40B4-BE49-F238E27FC236}">
                <a16:creationId xmlns:a16="http://schemas.microsoft.com/office/drawing/2014/main" id="{1BF309AF-EE88-13AE-833A-A84145D55CC7}"/>
              </a:ext>
            </a:extLst>
          </p:cNvPr>
          <p:cNvSpPr txBox="1"/>
          <p:nvPr/>
        </p:nvSpPr>
        <p:spPr>
          <a:xfrm>
            <a:off x="527430" y="4147249"/>
            <a:ext cx="2080225" cy="1323439"/>
          </a:xfrm>
          <a:prstGeom prst="rect">
            <a:avLst/>
          </a:prstGeom>
          <a:noFill/>
          <a:ln>
            <a:solidFill>
              <a:srgbClr val="000000">
                <a:alpha val="0"/>
              </a:srgbClr>
            </a:solidFill>
          </a:ln>
        </p:spPr>
        <p:txBody>
          <a:bodyPr wrap="square" rtlCol="0">
            <a:spAutoFit/>
          </a:bodyPr>
          <a:lstStyle/>
          <a:p>
            <a:r>
              <a:rPr lang="pl-PL" sz="1600" dirty="0">
                <a:latin typeface="Aptos SemiBold" panose="020B0004020202020204" pitchFamily="34" charset="0"/>
              </a:rPr>
              <a:t>1. Podczas pracy, lewa i prawa stopa (łącznie z kolanami) nie powinny się dotykać.</a:t>
            </a:r>
            <a:endParaRPr lang="en-MY" altLang="en-US" sz="2000" b="1" dirty="0">
              <a:ln>
                <a:noFill/>
              </a:ln>
              <a:solidFill>
                <a:srgbClr val="C00000"/>
              </a:solidFill>
              <a:latin typeface="Aptos SemiBold" panose="020B0004020202020204" pitchFamily="34" charset="0"/>
              <a:ea typeface="Alibaba PuHuiTi Medium" panose="00020600040101010101" charset="-122"/>
              <a:cs typeface="Open Sans ExtraBold" charset="0"/>
              <a:sym typeface="+mn-ea"/>
            </a:endParaRPr>
          </a:p>
        </p:txBody>
      </p:sp>
      <p:sp>
        <p:nvSpPr>
          <p:cNvPr id="19" name="文本框 5">
            <a:extLst>
              <a:ext uri="{FF2B5EF4-FFF2-40B4-BE49-F238E27FC236}">
                <a16:creationId xmlns:a16="http://schemas.microsoft.com/office/drawing/2014/main" id="{C8428394-B908-842D-88FB-D46AF487DC99}"/>
              </a:ext>
            </a:extLst>
          </p:cNvPr>
          <p:cNvSpPr txBox="1"/>
          <p:nvPr/>
        </p:nvSpPr>
        <p:spPr>
          <a:xfrm>
            <a:off x="3635320" y="4147249"/>
            <a:ext cx="2080225" cy="1477328"/>
          </a:xfrm>
          <a:prstGeom prst="rect">
            <a:avLst/>
          </a:prstGeom>
          <a:noFill/>
          <a:ln>
            <a:solidFill>
              <a:srgbClr val="000000">
                <a:alpha val="0"/>
              </a:srgbClr>
            </a:solidFill>
          </a:ln>
        </p:spPr>
        <p:txBody>
          <a:bodyPr wrap="square" rtlCol="0">
            <a:spAutoFit/>
          </a:bodyPr>
          <a:lstStyle/>
          <a:p>
            <a:r>
              <a:rPr lang="pl-PL" dirty="0">
                <a:latin typeface="Aptos SemiBold" panose="020B0004020202020204" pitchFamily="34" charset="0"/>
              </a:rPr>
              <a:t>2. Stopy powinny być mocno umieszczone na płycie energetycznej.</a:t>
            </a:r>
            <a:endParaRPr lang="en-MY" altLang="en-US" sz="2000" b="1" dirty="0">
              <a:ln>
                <a:noFill/>
              </a:ln>
              <a:solidFill>
                <a:srgbClr val="C00000"/>
              </a:solidFill>
              <a:latin typeface="Aptos SemiBold" panose="020B0004020202020204" pitchFamily="34" charset="0"/>
              <a:ea typeface="Alibaba PuHuiTi Medium" panose="00020600040101010101" charset="-122"/>
              <a:cs typeface="Open Sans ExtraBold" charset="0"/>
              <a:sym typeface="+mn-ea"/>
            </a:endParaRPr>
          </a:p>
        </p:txBody>
      </p:sp>
      <p:sp>
        <p:nvSpPr>
          <p:cNvPr id="20" name="文本框 5">
            <a:extLst>
              <a:ext uri="{FF2B5EF4-FFF2-40B4-BE49-F238E27FC236}">
                <a16:creationId xmlns:a16="http://schemas.microsoft.com/office/drawing/2014/main" id="{A63D40B7-EACC-A436-4128-1B05B60B8DFF}"/>
              </a:ext>
            </a:extLst>
          </p:cNvPr>
          <p:cNvSpPr txBox="1"/>
          <p:nvPr/>
        </p:nvSpPr>
        <p:spPr>
          <a:xfrm>
            <a:off x="6633762" y="4137495"/>
            <a:ext cx="2080225" cy="1477328"/>
          </a:xfrm>
          <a:prstGeom prst="rect">
            <a:avLst/>
          </a:prstGeom>
          <a:noFill/>
          <a:ln>
            <a:solidFill>
              <a:srgbClr val="000000">
                <a:alpha val="0"/>
              </a:srgbClr>
            </a:solidFill>
          </a:ln>
        </p:spPr>
        <p:txBody>
          <a:bodyPr wrap="square" rtlCol="0">
            <a:spAutoFit/>
          </a:bodyPr>
          <a:lstStyle/>
          <a:p>
            <a:r>
              <a:rPr lang="pl-PL" dirty="0">
                <a:latin typeface="Aptos SemiBold" panose="020B0004020202020204" pitchFamily="34" charset="0"/>
              </a:rPr>
              <a:t>3. Podczas pracy unikaj dotykania stóp lub płyty energetycznej ręką.</a:t>
            </a:r>
            <a:endParaRPr lang="en-MY" altLang="en-US" sz="2000" b="1" dirty="0">
              <a:ln>
                <a:noFill/>
              </a:ln>
              <a:solidFill>
                <a:srgbClr val="C00000"/>
              </a:solidFill>
              <a:latin typeface="Aptos SemiBold" panose="020B0004020202020204" pitchFamily="34" charset="0"/>
              <a:ea typeface="Alibaba PuHuiTi Medium" panose="00020600040101010101" charset="-122"/>
              <a:cs typeface="Open Sans ExtraBold" charset="0"/>
              <a:sym typeface="+mn-ea"/>
            </a:endParaRPr>
          </a:p>
        </p:txBody>
      </p:sp>
      <p:sp>
        <p:nvSpPr>
          <p:cNvPr id="21" name="文本框 5">
            <a:extLst>
              <a:ext uri="{FF2B5EF4-FFF2-40B4-BE49-F238E27FC236}">
                <a16:creationId xmlns:a16="http://schemas.microsoft.com/office/drawing/2014/main" id="{A70B61A1-FD48-189F-861E-3D586C9FAF69}"/>
              </a:ext>
            </a:extLst>
          </p:cNvPr>
          <p:cNvSpPr txBox="1"/>
          <p:nvPr/>
        </p:nvSpPr>
        <p:spPr>
          <a:xfrm>
            <a:off x="9519627" y="3998996"/>
            <a:ext cx="2267717" cy="2031325"/>
          </a:xfrm>
          <a:prstGeom prst="rect">
            <a:avLst/>
          </a:prstGeom>
          <a:noFill/>
          <a:ln>
            <a:solidFill>
              <a:srgbClr val="000000">
                <a:alpha val="0"/>
              </a:srgbClr>
            </a:solidFill>
          </a:ln>
        </p:spPr>
        <p:txBody>
          <a:bodyPr wrap="square" rtlCol="0">
            <a:spAutoFit/>
          </a:bodyPr>
          <a:lstStyle/>
          <a:p>
            <a:r>
              <a:rPr lang="pl-PL" dirty="0">
                <a:latin typeface="Aptos SemiBold" panose="020B0004020202020204" pitchFamily="34" charset="0"/>
              </a:rPr>
              <a:t>4. Korzystanie z urządzenia jednocześnie z innym urządzeniem elektromagnetycznym jest surowo zabronione.</a:t>
            </a:r>
            <a:endParaRPr lang="en-MY" altLang="en-US" sz="2000" b="1" dirty="0">
              <a:ln>
                <a:noFill/>
              </a:ln>
              <a:solidFill>
                <a:srgbClr val="C00000"/>
              </a:solidFill>
              <a:latin typeface="Aptos SemiBold" panose="020B0004020202020204" pitchFamily="34" charset="0"/>
              <a:ea typeface="Alibaba PuHuiTi Medium" panose="00020600040101010101" charset="-122"/>
              <a:cs typeface="Open Sans ExtraBold" charset="0"/>
              <a:sym typeface="+mn-ea"/>
            </a:endParaRPr>
          </a:p>
        </p:txBody>
      </p:sp>
      <p:pic>
        <p:nvPicPr>
          <p:cNvPr id="23" name="Picture 22" descr="A yellow and black triangle with a exclamation mark&#10;&#10;Description automatically generated">
            <a:extLst>
              <a:ext uri="{FF2B5EF4-FFF2-40B4-BE49-F238E27FC236}">
                <a16:creationId xmlns:a16="http://schemas.microsoft.com/office/drawing/2014/main" id="{47356675-8A7D-7894-0AA7-7993531ADF8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7485" y="-833986"/>
            <a:ext cx="4337215" cy="4337215"/>
          </a:xfrm>
          <a:prstGeom prst="rect">
            <a:avLst/>
          </a:prstGeom>
        </p:spPr>
      </p:pic>
    </p:spTree>
    <p:extLst>
      <p:ext uri="{BB962C8B-B14F-4D97-AF65-F5344CB8AC3E}">
        <p14:creationId xmlns:p14="http://schemas.microsoft.com/office/powerpoint/2010/main" val="30428135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25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25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250"/>
                                        <p:tgtEl>
                                          <p:spTgt spid="4">
                                            <p:txEl>
                                              <p:pRg st="0" end="0"/>
                                            </p:txEl>
                                          </p:spTgt>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17">
                                            <p:txEl>
                                              <p:pRg st="0" end="0"/>
                                            </p:txEl>
                                          </p:spTgt>
                                        </p:tgtEl>
                                        <p:attrNameLst>
                                          <p:attrName>style.visibility</p:attrName>
                                        </p:attrNameLst>
                                      </p:cBhvr>
                                      <p:to>
                                        <p:strVal val="visible"/>
                                      </p:to>
                                    </p:set>
                                    <p:anim calcmode="lin" valueType="num">
                                      <p:cBhvr>
                                        <p:cTn id="13" dur="250" fill="hold"/>
                                        <p:tgtEl>
                                          <p:spTgt spid="17">
                                            <p:txEl>
                                              <p:pRg st="0" end="0"/>
                                            </p:txEl>
                                          </p:spTgt>
                                        </p:tgtEl>
                                        <p:attrNameLst>
                                          <p:attrName>ppt_w</p:attrName>
                                        </p:attrNameLst>
                                      </p:cBhvr>
                                      <p:tavLst>
                                        <p:tav tm="0">
                                          <p:val>
                                            <p:fltVal val="0"/>
                                          </p:val>
                                        </p:tav>
                                        <p:tav tm="100000">
                                          <p:val>
                                            <p:strVal val="#ppt_w"/>
                                          </p:val>
                                        </p:tav>
                                      </p:tavLst>
                                    </p:anim>
                                    <p:anim calcmode="lin" valueType="num">
                                      <p:cBhvr>
                                        <p:cTn id="14" dur="25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15" dur="250"/>
                                        <p:tgtEl>
                                          <p:spTgt spid="17">
                                            <p:txEl>
                                              <p:pRg st="0" end="0"/>
                                            </p:txEl>
                                          </p:spTgt>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anim calcmode="lin" valueType="num">
                                      <p:cBhvr>
                                        <p:cTn id="19" dur="250" fill="hold"/>
                                        <p:tgtEl>
                                          <p:spTgt spid="19">
                                            <p:txEl>
                                              <p:pRg st="0" end="0"/>
                                            </p:txEl>
                                          </p:spTgt>
                                        </p:tgtEl>
                                        <p:attrNameLst>
                                          <p:attrName>ppt_w</p:attrName>
                                        </p:attrNameLst>
                                      </p:cBhvr>
                                      <p:tavLst>
                                        <p:tav tm="0">
                                          <p:val>
                                            <p:fltVal val="0"/>
                                          </p:val>
                                        </p:tav>
                                        <p:tav tm="100000">
                                          <p:val>
                                            <p:strVal val="#ppt_w"/>
                                          </p:val>
                                        </p:tav>
                                      </p:tavLst>
                                    </p:anim>
                                    <p:anim calcmode="lin" valueType="num">
                                      <p:cBhvr>
                                        <p:cTn id="20" dur="25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21" dur="250"/>
                                        <p:tgtEl>
                                          <p:spTgt spid="19">
                                            <p:txEl>
                                              <p:pRg st="0" end="0"/>
                                            </p:txEl>
                                          </p:spTgt>
                                        </p:tgtEl>
                                      </p:cBhvr>
                                    </p:animEffect>
                                  </p:childTnLst>
                                </p:cTn>
                              </p:par>
                            </p:childTnLst>
                          </p:cTn>
                        </p:par>
                        <p:par>
                          <p:cTn id="22" fill="hold">
                            <p:stCondLst>
                              <p:cond delay="750"/>
                            </p:stCondLst>
                            <p:childTnLst>
                              <p:par>
                                <p:cTn id="23" presetID="53" presetClass="entr" presetSubtype="16" fill="hold" nodeType="afterEffect">
                                  <p:stCondLst>
                                    <p:cond delay="0"/>
                                  </p:stCondLst>
                                  <p:childTnLst>
                                    <p:set>
                                      <p:cBhvr>
                                        <p:cTn id="24" dur="1" fill="hold">
                                          <p:stCondLst>
                                            <p:cond delay="0"/>
                                          </p:stCondLst>
                                        </p:cTn>
                                        <p:tgtEl>
                                          <p:spTgt spid="20">
                                            <p:txEl>
                                              <p:pRg st="0" end="0"/>
                                            </p:txEl>
                                          </p:spTgt>
                                        </p:tgtEl>
                                        <p:attrNameLst>
                                          <p:attrName>style.visibility</p:attrName>
                                        </p:attrNameLst>
                                      </p:cBhvr>
                                      <p:to>
                                        <p:strVal val="visible"/>
                                      </p:to>
                                    </p:set>
                                    <p:anim calcmode="lin" valueType="num">
                                      <p:cBhvr>
                                        <p:cTn id="25" dur="250" fill="hold"/>
                                        <p:tgtEl>
                                          <p:spTgt spid="20">
                                            <p:txEl>
                                              <p:pRg st="0" end="0"/>
                                            </p:txEl>
                                          </p:spTgt>
                                        </p:tgtEl>
                                        <p:attrNameLst>
                                          <p:attrName>ppt_w</p:attrName>
                                        </p:attrNameLst>
                                      </p:cBhvr>
                                      <p:tavLst>
                                        <p:tav tm="0">
                                          <p:val>
                                            <p:fltVal val="0"/>
                                          </p:val>
                                        </p:tav>
                                        <p:tav tm="100000">
                                          <p:val>
                                            <p:strVal val="#ppt_w"/>
                                          </p:val>
                                        </p:tav>
                                      </p:tavLst>
                                    </p:anim>
                                    <p:anim calcmode="lin" valueType="num">
                                      <p:cBhvr>
                                        <p:cTn id="26" dur="25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27" dur="250"/>
                                        <p:tgtEl>
                                          <p:spTgt spid="20">
                                            <p:txEl>
                                              <p:pRg st="0" end="0"/>
                                            </p:txEl>
                                          </p:spTgt>
                                        </p:tgtEl>
                                      </p:cBhvr>
                                    </p:animEffect>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21">
                                            <p:txEl>
                                              <p:pRg st="0" end="0"/>
                                            </p:txEl>
                                          </p:spTgt>
                                        </p:tgtEl>
                                        <p:attrNameLst>
                                          <p:attrName>style.visibility</p:attrName>
                                        </p:attrNameLst>
                                      </p:cBhvr>
                                      <p:to>
                                        <p:strVal val="visible"/>
                                      </p:to>
                                    </p:set>
                                    <p:anim calcmode="lin" valueType="num">
                                      <p:cBhvr>
                                        <p:cTn id="31" dur="25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2" dur="25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33" dur="25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room with white circles&#10;&#10;Description automatically generated">
            <a:extLst>
              <a:ext uri="{FF2B5EF4-FFF2-40B4-BE49-F238E27FC236}">
                <a16:creationId xmlns:a16="http://schemas.microsoft.com/office/drawing/2014/main" id="{508C1416-1CDD-20E4-5AA6-DF77A4DBBD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06" y="0"/>
            <a:ext cx="12206605" cy="6858000"/>
          </a:xfrm>
          <a:prstGeom prst="rect">
            <a:avLst/>
          </a:prstGeom>
        </p:spPr>
      </p:pic>
      <p:pic>
        <p:nvPicPr>
          <p:cNvPr id="22" name="Picture 21" descr="A black background with a red circle and a red circle with feet&#10;&#10;Description automatically generated">
            <a:extLst>
              <a:ext uri="{FF2B5EF4-FFF2-40B4-BE49-F238E27FC236}">
                <a16:creationId xmlns:a16="http://schemas.microsoft.com/office/drawing/2014/main" id="{E338A7C2-DBDA-BEFF-5713-FC1ADCECA1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85422" y="2574137"/>
            <a:ext cx="2267717" cy="3401575"/>
          </a:xfrm>
          <a:prstGeom prst="rect">
            <a:avLst/>
          </a:prstGeom>
        </p:spPr>
      </p:pic>
      <p:pic>
        <p:nvPicPr>
          <p:cNvPr id="15" name="Picture 14" descr="A black screen with a red circle with a cartoon face&#10;&#10;Description automatically generated">
            <a:extLst>
              <a:ext uri="{FF2B5EF4-FFF2-40B4-BE49-F238E27FC236}">
                <a16:creationId xmlns:a16="http://schemas.microsoft.com/office/drawing/2014/main" id="{26E49541-7096-804F-1E60-1E8DE0CD9A2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4674" y="2574138"/>
            <a:ext cx="2267717" cy="3401575"/>
          </a:xfrm>
          <a:prstGeom prst="rect">
            <a:avLst/>
          </a:prstGeom>
        </p:spPr>
      </p:pic>
      <p:pic>
        <p:nvPicPr>
          <p:cNvPr id="11" name="Picture 10" descr="A black background with a red circle and a black circle with a black background&#10;&#10;Description automatically generated">
            <a:extLst>
              <a:ext uri="{FF2B5EF4-FFF2-40B4-BE49-F238E27FC236}">
                <a16:creationId xmlns:a16="http://schemas.microsoft.com/office/drawing/2014/main" id="{4D6DB807-7A16-4081-1DFB-9DC65EE33EE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23926" y="2574139"/>
            <a:ext cx="2267717" cy="3401575"/>
          </a:xfrm>
          <a:prstGeom prst="rect">
            <a:avLst/>
          </a:prstGeom>
        </p:spPr>
      </p:pic>
      <p:pic>
        <p:nvPicPr>
          <p:cNvPr id="7" name="Picture 6" descr="A black background with a red circle with a no face&#10;&#10;Description automatically generated">
            <a:extLst>
              <a:ext uri="{FF2B5EF4-FFF2-40B4-BE49-F238E27FC236}">
                <a16:creationId xmlns:a16="http://schemas.microsoft.com/office/drawing/2014/main" id="{97166C72-0057-2CD8-5373-7C0766BA4DA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4858" y="2574140"/>
            <a:ext cx="3678713" cy="3401575"/>
          </a:xfrm>
          <a:prstGeom prst="rect">
            <a:avLst/>
          </a:prstGeom>
        </p:spPr>
      </p:pic>
      <p:sp>
        <p:nvSpPr>
          <p:cNvPr id="17" name="文本框 5">
            <a:extLst>
              <a:ext uri="{FF2B5EF4-FFF2-40B4-BE49-F238E27FC236}">
                <a16:creationId xmlns:a16="http://schemas.microsoft.com/office/drawing/2014/main" id="{1BF309AF-EE88-13AE-833A-A84145D55CC7}"/>
              </a:ext>
            </a:extLst>
          </p:cNvPr>
          <p:cNvSpPr txBox="1"/>
          <p:nvPr/>
        </p:nvSpPr>
        <p:spPr>
          <a:xfrm>
            <a:off x="606732" y="3906663"/>
            <a:ext cx="3675053" cy="2031325"/>
          </a:xfrm>
          <a:prstGeom prst="rect">
            <a:avLst/>
          </a:prstGeom>
          <a:noFill/>
          <a:ln>
            <a:solidFill>
              <a:srgbClr val="000000">
                <a:alpha val="0"/>
              </a:srgbClr>
            </a:solidFill>
          </a:ln>
        </p:spPr>
        <p:txBody>
          <a:bodyPr wrap="square" rtlCol="0">
            <a:spAutoFit/>
          </a:bodyPr>
          <a:lstStyle/>
          <a:p>
            <a:r>
              <a:rPr lang="pl-PL" dirty="0">
                <a:latin typeface="Aptos SemiBold" panose="020B0004020202020204" pitchFamily="34" charset="0"/>
              </a:rPr>
              <a:t>5. Prosimy o zmniejszenie poziomu intensywności lub zaprzestanie użytkowania w przypadku niekomfortowego odczucia podczas pracy i przekazanie nam informacji zwrotnej.</a:t>
            </a:r>
            <a:endParaRPr lang="en-MY" altLang="en-US" sz="2000" b="1" dirty="0">
              <a:ln>
                <a:noFill/>
              </a:ln>
              <a:solidFill>
                <a:srgbClr val="C00000"/>
              </a:solidFill>
              <a:latin typeface="Aptos SemiBold" panose="020B0004020202020204" pitchFamily="34" charset="0"/>
              <a:ea typeface="Alibaba PuHuiTi Medium" panose="00020600040101010101" charset="-122"/>
              <a:cs typeface="Open Sans ExtraBold" charset="0"/>
              <a:sym typeface="+mn-ea"/>
            </a:endParaRPr>
          </a:p>
        </p:txBody>
      </p:sp>
      <p:sp>
        <p:nvSpPr>
          <p:cNvPr id="19" name="文本框 5">
            <a:extLst>
              <a:ext uri="{FF2B5EF4-FFF2-40B4-BE49-F238E27FC236}">
                <a16:creationId xmlns:a16="http://schemas.microsoft.com/office/drawing/2014/main" id="{C8428394-B908-842D-88FB-D46AF487DC99}"/>
              </a:ext>
            </a:extLst>
          </p:cNvPr>
          <p:cNvSpPr txBox="1"/>
          <p:nvPr/>
        </p:nvSpPr>
        <p:spPr>
          <a:xfrm>
            <a:off x="4396602" y="4147249"/>
            <a:ext cx="2080225" cy="1200329"/>
          </a:xfrm>
          <a:prstGeom prst="rect">
            <a:avLst/>
          </a:prstGeom>
          <a:noFill/>
          <a:ln>
            <a:solidFill>
              <a:srgbClr val="000000">
                <a:alpha val="0"/>
              </a:srgbClr>
            </a:solidFill>
          </a:ln>
        </p:spPr>
        <p:txBody>
          <a:bodyPr wrap="square" rtlCol="0">
            <a:spAutoFit/>
          </a:bodyPr>
          <a:lstStyle/>
          <a:p>
            <a:r>
              <a:rPr lang="pl-PL" dirty="0">
                <a:latin typeface="Aptos SemiBold" panose="020B0004020202020204" pitchFamily="34" charset="0"/>
              </a:rPr>
              <a:t>6. Nie przykrywaj płyt energetycznych niczym.</a:t>
            </a:r>
            <a:endParaRPr lang="en-MY" altLang="en-US" sz="2000" b="1" dirty="0">
              <a:ln>
                <a:noFill/>
              </a:ln>
              <a:solidFill>
                <a:srgbClr val="C00000"/>
              </a:solidFill>
              <a:latin typeface="Aptos SemiBold" panose="020B0004020202020204" pitchFamily="34" charset="0"/>
              <a:ea typeface="Alibaba PuHuiTi Medium" panose="00020600040101010101" charset="-122"/>
              <a:cs typeface="Open Sans ExtraBold" charset="0"/>
              <a:sym typeface="+mn-ea"/>
            </a:endParaRPr>
          </a:p>
        </p:txBody>
      </p:sp>
      <p:sp>
        <p:nvSpPr>
          <p:cNvPr id="20" name="文本框 5">
            <a:extLst>
              <a:ext uri="{FF2B5EF4-FFF2-40B4-BE49-F238E27FC236}">
                <a16:creationId xmlns:a16="http://schemas.microsoft.com/office/drawing/2014/main" id="{A63D40B7-EACC-A436-4128-1B05B60B8DFF}"/>
              </a:ext>
            </a:extLst>
          </p:cNvPr>
          <p:cNvSpPr txBox="1"/>
          <p:nvPr/>
        </p:nvSpPr>
        <p:spPr>
          <a:xfrm>
            <a:off x="7004654" y="4137495"/>
            <a:ext cx="2080225" cy="1477328"/>
          </a:xfrm>
          <a:prstGeom prst="rect">
            <a:avLst/>
          </a:prstGeom>
          <a:noFill/>
          <a:ln>
            <a:solidFill>
              <a:srgbClr val="000000">
                <a:alpha val="0"/>
              </a:srgbClr>
            </a:solidFill>
          </a:ln>
        </p:spPr>
        <p:txBody>
          <a:bodyPr wrap="square" rtlCol="0">
            <a:spAutoFit/>
          </a:bodyPr>
          <a:lstStyle/>
          <a:p>
            <a:r>
              <a:rPr lang="pl-PL" dirty="0">
                <a:latin typeface="Aptos SemiBold" panose="020B0004020202020204" pitchFamily="34" charset="0"/>
              </a:rPr>
              <a:t>7. Nie zaleca się dla dzieci ani osób mających trudności w wyrażaniu się.</a:t>
            </a:r>
            <a:endParaRPr lang="en-MY" altLang="en-US" sz="2000" b="1" dirty="0">
              <a:ln>
                <a:noFill/>
              </a:ln>
              <a:solidFill>
                <a:srgbClr val="C00000"/>
              </a:solidFill>
              <a:latin typeface="Aptos SemiBold" panose="020B0004020202020204" pitchFamily="34" charset="0"/>
              <a:ea typeface="Alibaba PuHuiTi Medium" panose="00020600040101010101" charset="-122"/>
              <a:cs typeface="Open Sans ExtraBold" charset="0"/>
              <a:sym typeface="+mn-ea"/>
            </a:endParaRPr>
          </a:p>
        </p:txBody>
      </p:sp>
      <p:sp>
        <p:nvSpPr>
          <p:cNvPr id="21" name="文本框 5">
            <a:extLst>
              <a:ext uri="{FF2B5EF4-FFF2-40B4-BE49-F238E27FC236}">
                <a16:creationId xmlns:a16="http://schemas.microsoft.com/office/drawing/2014/main" id="{A70B61A1-FD48-189F-861E-3D586C9FAF69}"/>
              </a:ext>
            </a:extLst>
          </p:cNvPr>
          <p:cNvSpPr txBox="1"/>
          <p:nvPr/>
        </p:nvSpPr>
        <p:spPr>
          <a:xfrm>
            <a:off x="9490599" y="3998996"/>
            <a:ext cx="2267717" cy="1200329"/>
          </a:xfrm>
          <a:prstGeom prst="rect">
            <a:avLst/>
          </a:prstGeom>
          <a:noFill/>
          <a:ln>
            <a:solidFill>
              <a:srgbClr val="000000">
                <a:alpha val="0"/>
              </a:srgbClr>
            </a:solidFill>
          </a:ln>
        </p:spPr>
        <p:txBody>
          <a:bodyPr wrap="square" rtlCol="0">
            <a:spAutoFit/>
          </a:bodyPr>
          <a:lstStyle/>
          <a:p>
            <a:r>
              <a:rPr lang="pl-PL" dirty="0">
                <a:latin typeface="Aptos SemiBold" panose="020B0004020202020204" pitchFamily="34" charset="0"/>
              </a:rPr>
              <a:t>8. Nie zdejmuj nagle stóp z płyty energetycznej podczas pracy.</a:t>
            </a:r>
            <a:endParaRPr lang="en-MY" altLang="en-US" sz="2000" b="1" dirty="0">
              <a:ln>
                <a:noFill/>
              </a:ln>
              <a:solidFill>
                <a:srgbClr val="C00000"/>
              </a:solidFill>
              <a:latin typeface="Aptos SemiBold" panose="020B0004020202020204" pitchFamily="34" charset="0"/>
              <a:ea typeface="Alibaba PuHuiTi Medium" panose="00020600040101010101" charset="-122"/>
              <a:cs typeface="Open Sans ExtraBold" charset="0"/>
              <a:sym typeface="+mn-ea"/>
            </a:endParaRPr>
          </a:p>
        </p:txBody>
      </p:sp>
      <p:sp>
        <p:nvSpPr>
          <p:cNvPr id="2" name="文本框 5">
            <a:extLst>
              <a:ext uri="{FF2B5EF4-FFF2-40B4-BE49-F238E27FC236}">
                <a16:creationId xmlns:a16="http://schemas.microsoft.com/office/drawing/2014/main" id="{A09C991D-D85F-15B0-7EEA-DEEFD4B6343A}"/>
              </a:ext>
            </a:extLst>
          </p:cNvPr>
          <p:cNvSpPr txBox="1"/>
          <p:nvPr/>
        </p:nvSpPr>
        <p:spPr>
          <a:xfrm>
            <a:off x="3635320" y="572194"/>
            <a:ext cx="7858263" cy="707886"/>
          </a:xfrm>
          <a:prstGeom prst="rect">
            <a:avLst/>
          </a:prstGeom>
          <a:noFill/>
          <a:ln>
            <a:solidFill>
              <a:srgbClr val="000000">
                <a:alpha val="0"/>
              </a:srgbClr>
            </a:solidFill>
          </a:ln>
        </p:spPr>
        <p:txBody>
          <a:bodyPr wrap="square" rtlCol="0">
            <a:spAutoFit/>
          </a:bodyPr>
          <a:lstStyle/>
          <a:p>
            <a:pPr algn="ctr"/>
            <a:r>
              <a:rPr lang="en-MY" altLang="en-US" sz="4000" b="1" dirty="0">
                <a:solidFill>
                  <a:srgbClr val="C00000"/>
                </a:solidFill>
                <a:latin typeface="Aptos Black" panose="020B0004020202020204" pitchFamily="34" charset="0"/>
                <a:ea typeface="Alibaba PuHuiTi Medium" panose="00020600040101010101" charset="-122"/>
                <a:cs typeface="Open Sans ExtraBold" charset="0"/>
                <a:sym typeface="+mn-ea"/>
              </a:rPr>
              <a:t>WAŻNE ŚRODKI OSTROŻNOŚCI</a:t>
            </a:r>
            <a:endParaRPr lang="en-MY" altLang="en-US" sz="4000" b="1" dirty="0">
              <a:ln>
                <a:noFill/>
              </a:ln>
              <a:solidFill>
                <a:srgbClr val="C00000"/>
              </a:solidFill>
              <a:latin typeface="Aptos Black" panose="020B0004020202020204" pitchFamily="34" charset="0"/>
              <a:ea typeface="Alibaba PuHuiTi Medium" panose="00020600040101010101" charset="-122"/>
              <a:cs typeface="Open Sans ExtraBold" charset="0"/>
              <a:sym typeface="+mn-ea"/>
            </a:endParaRPr>
          </a:p>
        </p:txBody>
      </p:sp>
      <p:pic>
        <p:nvPicPr>
          <p:cNvPr id="6" name="Picture 5" descr="A yellow and black triangle with a exclamation mark&#10;&#10;Description automatically generated">
            <a:extLst>
              <a:ext uri="{FF2B5EF4-FFF2-40B4-BE49-F238E27FC236}">
                <a16:creationId xmlns:a16="http://schemas.microsoft.com/office/drawing/2014/main" id="{2B2DEFFC-BF4F-1493-CF5B-7A745F994DD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7485" y="-833986"/>
            <a:ext cx="4337215" cy="4337215"/>
          </a:xfrm>
          <a:prstGeom prst="rect">
            <a:avLst/>
          </a:prstGeom>
        </p:spPr>
      </p:pic>
    </p:spTree>
    <p:extLst>
      <p:ext uri="{BB962C8B-B14F-4D97-AF65-F5344CB8AC3E}">
        <p14:creationId xmlns:p14="http://schemas.microsoft.com/office/powerpoint/2010/main" val="421173914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p:cTn id="7" dur="250" fill="hold"/>
                                        <p:tgtEl>
                                          <p:spTgt spid="17">
                                            <p:txEl>
                                              <p:pRg st="0" end="0"/>
                                            </p:txEl>
                                          </p:spTgt>
                                        </p:tgtEl>
                                        <p:attrNameLst>
                                          <p:attrName>ppt_w</p:attrName>
                                        </p:attrNameLst>
                                      </p:cBhvr>
                                      <p:tavLst>
                                        <p:tav tm="0">
                                          <p:val>
                                            <p:fltVal val="0"/>
                                          </p:val>
                                        </p:tav>
                                        <p:tav tm="100000">
                                          <p:val>
                                            <p:strVal val="#ppt_w"/>
                                          </p:val>
                                        </p:tav>
                                      </p:tavLst>
                                    </p:anim>
                                    <p:anim calcmode="lin" valueType="num">
                                      <p:cBhvr>
                                        <p:cTn id="8" dur="25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9" dur="250"/>
                                        <p:tgtEl>
                                          <p:spTgt spid="17">
                                            <p:txEl>
                                              <p:pRg st="0" end="0"/>
                                            </p:txEl>
                                          </p:spTgt>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19">
                                            <p:txEl>
                                              <p:pRg st="0" end="0"/>
                                            </p:txEl>
                                          </p:spTgt>
                                        </p:tgtEl>
                                        <p:attrNameLst>
                                          <p:attrName>style.visibility</p:attrName>
                                        </p:attrNameLst>
                                      </p:cBhvr>
                                      <p:to>
                                        <p:strVal val="visible"/>
                                      </p:to>
                                    </p:set>
                                    <p:anim calcmode="lin" valueType="num">
                                      <p:cBhvr>
                                        <p:cTn id="13" dur="250" fill="hold"/>
                                        <p:tgtEl>
                                          <p:spTgt spid="19">
                                            <p:txEl>
                                              <p:pRg st="0" end="0"/>
                                            </p:txEl>
                                          </p:spTgt>
                                        </p:tgtEl>
                                        <p:attrNameLst>
                                          <p:attrName>ppt_w</p:attrName>
                                        </p:attrNameLst>
                                      </p:cBhvr>
                                      <p:tavLst>
                                        <p:tav tm="0">
                                          <p:val>
                                            <p:fltVal val="0"/>
                                          </p:val>
                                        </p:tav>
                                        <p:tav tm="100000">
                                          <p:val>
                                            <p:strVal val="#ppt_w"/>
                                          </p:val>
                                        </p:tav>
                                      </p:tavLst>
                                    </p:anim>
                                    <p:anim calcmode="lin" valueType="num">
                                      <p:cBhvr>
                                        <p:cTn id="14" dur="25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15" dur="250"/>
                                        <p:tgtEl>
                                          <p:spTgt spid="19">
                                            <p:txEl>
                                              <p:pRg st="0" end="0"/>
                                            </p:txEl>
                                          </p:spTgt>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anim calcmode="lin" valueType="num">
                                      <p:cBhvr>
                                        <p:cTn id="19" dur="250" fill="hold"/>
                                        <p:tgtEl>
                                          <p:spTgt spid="20">
                                            <p:txEl>
                                              <p:pRg st="0" end="0"/>
                                            </p:txEl>
                                          </p:spTgt>
                                        </p:tgtEl>
                                        <p:attrNameLst>
                                          <p:attrName>ppt_w</p:attrName>
                                        </p:attrNameLst>
                                      </p:cBhvr>
                                      <p:tavLst>
                                        <p:tav tm="0">
                                          <p:val>
                                            <p:fltVal val="0"/>
                                          </p:val>
                                        </p:tav>
                                        <p:tav tm="100000">
                                          <p:val>
                                            <p:strVal val="#ppt_w"/>
                                          </p:val>
                                        </p:tav>
                                      </p:tavLst>
                                    </p:anim>
                                    <p:anim calcmode="lin" valueType="num">
                                      <p:cBhvr>
                                        <p:cTn id="20" dur="25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21" dur="250"/>
                                        <p:tgtEl>
                                          <p:spTgt spid="20">
                                            <p:txEl>
                                              <p:pRg st="0" end="0"/>
                                            </p:txEl>
                                          </p:spTgt>
                                        </p:tgtEl>
                                      </p:cBhvr>
                                    </p:animEffect>
                                  </p:childTnLst>
                                </p:cTn>
                              </p:par>
                            </p:childTnLst>
                          </p:cTn>
                        </p:par>
                        <p:par>
                          <p:cTn id="22" fill="hold">
                            <p:stCondLst>
                              <p:cond delay="750"/>
                            </p:stCondLst>
                            <p:childTnLst>
                              <p:par>
                                <p:cTn id="23" presetID="53" presetClass="entr" presetSubtype="16" fill="hold" nodeType="afterEffect">
                                  <p:stCondLst>
                                    <p:cond delay="0"/>
                                  </p:stCondLst>
                                  <p:childTnLst>
                                    <p:set>
                                      <p:cBhvr>
                                        <p:cTn id="24" dur="1" fill="hold">
                                          <p:stCondLst>
                                            <p:cond delay="0"/>
                                          </p:stCondLst>
                                        </p:cTn>
                                        <p:tgtEl>
                                          <p:spTgt spid="21">
                                            <p:txEl>
                                              <p:pRg st="0" end="0"/>
                                            </p:txEl>
                                          </p:spTgt>
                                        </p:tgtEl>
                                        <p:attrNameLst>
                                          <p:attrName>style.visibility</p:attrName>
                                        </p:attrNameLst>
                                      </p:cBhvr>
                                      <p:to>
                                        <p:strVal val="visible"/>
                                      </p:to>
                                    </p:set>
                                    <p:anim calcmode="lin" valueType="num">
                                      <p:cBhvr>
                                        <p:cTn id="25" dur="250" fill="hold"/>
                                        <p:tgtEl>
                                          <p:spTgt spid="21">
                                            <p:txEl>
                                              <p:pRg st="0" end="0"/>
                                            </p:txEl>
                                          </p:spTgt>
                                        </p:tgtEl>
                                        <p:attrNameLst>
                                          <p:attrName>ppt_w</p:attrName>
                                        </p:attrNameLst>
                                      </p:cBhvr>
                                      <p:tavLst>
                                        <p:tav tm="0">
                                          <p:val>
                                            <p:fltVal val="0"/>
                                          </p:val>
                                        </p:tav>
                                        <p:tav tm="100000">
                                          <p:val>
                                            <p:strVal val="#ppt_w"/>
                                          </p:val>
                                        </p:tav>
                                      </p:tavLst>
                                    </p:anim>
                                    <p:anim calcmode="lin" valueType="num">
                                      <p:cBhvr>
                                        <p:cTn id="26" dur="25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27" dur="250"/>
                                        <p:tgtEl>
                                          <p:spTgt spid="21">
                                            <p:txEl>
                                              <p:pRg st="0" end="0"/>
                                            </p:txEl>
                                          </p:spTgt>
                                        </p:tgtEl>
                                      </p:cBhvr>
                                    </p:animEffect>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2">
                                            <p:txEl>
                                              <p:pRg st="0" end="0"/>
                                            </p:txEl>
                                          </p:spTgt>
                                        </p:tgtEl>
                                        <p:attrNameLst>
                                          <p:attrName>style.visibility</p:attrName>
                                        </p:attrNameLst>
                                      </p:cBhvr>
                                      <p:to>
                                        <p:strVal val="visible"/>
                                      </p:to>
                                    </p:set>
                                    <p:anim calcmode="lin" valueType="num">
                                      <p:cBhvr>
                                        <p:cTn id="31" dur="250" fill="hold"/>
                                        <p:tgtEl>
                                          <p:spTgt spid="2">
                                            <p:txEl>
                                              <p:pRg st="0" end="0"/>
                                            </p:txEl>
                                          </p:spTgt>
                                        </p:tgtEl>
                                        <p:attrNameLst>
                                          <p:attrName>ppt_w</p:attrName>
                                        </p:attrNameLst>
                                      </p:cBhvr>
                                      <p:tavLst>
                                        <p:tav tm="0">
                                          <p:val>
                                            <p:fltVal val="0"/>
                                          </p:val>
                                        </p:tav>
                                        <p:tav tm="100000">
                                          <p:val>
                                            <p:strVal val="#ppt_w"/>
                                          </p:val>
                                        </p:tav>
                                      </p:tavLst>
                                    </p:anim>
                                    <p:anim calcmode="lin" valueType="num">
                                      <p:cBhvr>
                                        <p:cTn id="32" dur="25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33" dur="25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room with white circles&#10;&#10;Description automatically generated">
            <a:extLst>
              <a:ext uri="{FF2B5EF4-FFF2-40B4-BE49-F238E27FC236}">
                <a16:creationId xmlns:a16="http://schemas.microsoft.com/office/drawing/2014/main" id="{508C1416-1CDD-20E4-5AA6-DF77A4DBBD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06" y="0"/>
            <a:ext cx="12206605" cy="6858000"/>
          </a:xfrm>
          <a:prstGeom prst="rect">
            <a:avLst/>
          </a:prstGeom>
        </p:spPr>
      </p:pic>
      <p:sp>
        <p:nvSpPr>
          <p:cNvPr id="4" name="文本框 5"/>
          <p:cNvSpPr txBox="1"/>
          <p:nvPr/>
        </p:nvSpPr>
        <p:spPr>
          <a:xfrm>
            <a:off x="3533722" y="625388"/>
            <a:ext cx="7858263" cy="1446550"/>
          </a:xfrm>
          <a:prstGeom prst="rect">
            <a:avLst/>
          </a:prstGeom>
          <a:noFill/>
          <a:ln>
            <a:solidFill>
              <a:srgbClr val="000000">
                <a:alpha val="0"/>
              </a:srgbClr>
            </a:solidFill>
          </a:ln>
        </p:spPr>
        <p:txBody>
          <a:bodyPr wrap="square" rtlCol="0">
            <a:spAutoFit/>
          </a:bodyPr>
          <a:lstStyle/>
          <a:p>
            <a:pPr algn="ctr"/>
            <a:r>
              <a:rPr lang="en-MY" altLang="en-US" sz="8800" b="1" dirty="0">
                <a:solidFill>
                  <a:srgbClr val="C00000"/>
                </a:solidFill>
                <a:latin typeface="Aptos Black" panose="020B0004020202020204" pitchFamily="34" charset="0"/>
                <a:ea typeface="Alibaba PuHuiTi Medium" panose="00020600040101010101" charset="-122"/>
                <a:cs typeface="Open Sans ExtraBold" charset="0"/>
                <a:sym typeface="+mn-ea"/>
              </a:rPr>
              <a:t>UWAGA</a:t>
            </a:r>
            <a:endParaRPr lang="en-MY" altLang="en-US" sz="8800" b="1" dirty="0">
              <a:ln>
                <a:noFill/>
              </a:ln>
              <a:solidFill>
                <a:srgbClr val="C00000"/>
              </a:solidFill>
              <a:latin typeface="Aptos Black" panose="020B0004020202020204" pitchFamily="34" charset="0"/>
              <a:ea typeface="Alibaba PuHuiTi Medium" panose="00020600040101010101" charset="-122"/>
              <a:cs typeface="Open Sans ExtraBold" charset="0"/>
              <a:sym typeface="+mn-ea"/>
            </a:endParaRPr>
          </a:p>
        </p:txBody>
      </p:sp>
      <p:pic>
        <p:nvPicPr>
          <p:cNvPr id="6" name="Picture 5" descr="A red and white circle with a exclamation mark&#10;&#10;Description automatically generated">
            <a:extLst>
              <a:ext uri="{FF2B5EF4-FFF2-40B4-BE49-F238E27FC236}">
                <a16:creationId xmlns:a16="http://schemas.microsoft.com/office/drawing/2014/main" id="{7452DEB1-BC27-A1F2-B2A8-10FF994C1F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3019" y="-577760"/>
            <a:ext cx="3654790" cy="3654790"/>
          </a:xfrm>
          <a:prstGeom prst="rect">
            <a:avLst/>
          </a:prstGeom>
        </p:spPr>
      </p:pic>
      <p:pic>
        <p:nvPicPr>
          <p:cNvPr id="12" name="Picture 11" descr="A screenshot of a phone&#10;&#10;Description automatically generated">
            <a:extLst>
              <a:ext uri="{FF2B5EF4-FFF2-40B4-BE49-F238E27FC236}">
                <a16:creationId xmlns:a16="http://schemas.microsoft.com/office/drawing/2014/main" id="{1E33CAB0-079A-4CD9-4267-2DD8F23449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4468" y="2748307"/>
            <a:ext cx="2267717" cy="3401575"/>
          </a:xfrm>
          <a:prstGeom prst="rect">
            <a:avLst/>
          </a:prstGeom>
        </p:spPr>
      </p:pic>
      <p:pic>
        <p:nvPicPr>
          <p:cNvPr id="14" name="Picture 13" descr="A black background with a black square&#10;&#10;Description automatically generated with medium confidence">
            <a:extLst>
              <a:ext uri="{FF2B5EF4-FFF2-40B4-BE49-F238E27FC236}">
                <a16:creationId xmlns:a16="http://schemas.microsoft.com/office/drawing/2014/main" id="{CB2A434D-F245-B240-93DB-A21E1F3C8AA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91259" y="2748306"/>
            <a:ext cx="2267717" cy="3401575"/>
          </a:xfrm>
          <a:prstGeom prst="rect">
            <a:avLst/>
          </a:prstGeom>
        </p:spPr>
      </p:pic>
      <p:pic>
        <p:nvPicPr>
          <p:cNvPr id="18" name="Picture 17" descr="A no sign on a black background&#10;&#10;Description automatically generated">
            <a:extLst>
              <a:ext uri="{FF2B5EF4-FFF2-40B4-BE49-F238E27FC236}">
                <a16:creationId xmlns:a16="http://schemas.microsoft.com/office/drawing/2014/main" id="{598913C6-FB6A-E296-C481-E2395EBC16B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28050" y="2748305"/>
            <a:ext cx="2267717" cy="3401575"/>
          </a:xfrm>
          <a:prstGeom prst="rect">
            <a:avLst/>
          </a:prstGeom>
        </p:spPr>
      </p:pic>
      <p:pic>
        <p:nvPicPr>
          <p:cNvPr id="24" name="Picture 23" descr="A black background with a red circle and a sign with water drops&#10;&#10;Description automatically generated">
            <a:extLst>
              <a:ext uri="{FF2B5EF4-FFF2-40B4-BE49-F238E27FC236}">
                <a16:creationId xmlns:a16="http://schemas.microsoft.com/office/drawing/2014/main" id="{992239E1-2633-5F61-C19C-EA73113EABA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60024" y="2748304"/>
            <a:ext cx="2267717" cy="3401575"/>
          </a:xfrm>
          <a:prstGeom prst="rect">
            <a:avLst/>
          </a:prstGeom>
        </p:spPr>
      </p:pic>
      <p:sp>
        <p:nvSpPr>
          <p:cNvPr id="25" name="文本框 5">
            <a:extLst>
              <a:ext uri="{FF2B5EF4-FFF2-40B4-BE49-F238E27FC236}">
                <a16:creationId xmlns:a16="http://schemas.microsoft.com/office/drawing/2014/main" id="{544823AD-3976-1A1C-D1DC-43F1DA27ABF1}"/>
              </a:ext>
            </a:extLst>
          </p:cNvPr>
          <p:cNvSpPr txBox="1"/>
          <p:nvPr/>
        </p:nvSpPr>
        <p:spPr>
          <a:xfrm>
            <a:off x="783350" y="4228851"/>
            <a:ext cx="2138835" cy="1754326"/>
          </a:xfrm>
          <a:prstGeom prst="rect">
            <a:avLst/>
          </a:prstGeom>
          <a:noFill/>
          <a:ln>
            <a:solidFill>
              <a:srgbClr val="000000">
                <a:alpha val="0"/>
              </a:srgbClr>
            </a:solidFill>
          </a:ln>
        </p:spPr>
        <p:txBody>
          <a:bodyPr wrap="square" rtlCol="0">
            <a:spAutoFit/>
          </a:bodyPr>
          <a:lstStyle/>
          <a:p>
            <a:r>
              <a:rPr lang="pl-PL" dirty="0">
                <a:latin typeface="Aptos SemiBold" panose="020B0004020202020204" pitchFamily="34" charset="0"/>
              </a:rPr>
              <a:t>1. Proszę usunąć wszystkie metalowe przedmioty z ciała przed użyciem urządzenia.</a:t>
            </a:r>
            <a:endParaRPr lang="en-MY" altLang="en-US" sz="2000" b="1" dirty="0">
              <a:ln>
                <a:noFill/>
              </a:ln>
              <a:solidFill>
                <a:srgbClr val="C00000"/>
              </a:solidFill>
              <a:latin typeface="Aptos SemiBold" panose="020B0004020202020204" pitchFamily="34" charset="0"/>
              <a:ea typeface="Alibaba PuHuiTi Medium" panose="00020600040101010101" charset="-122"/>
              <a:cs typeface="Open Sans ExtraBold" charset="0"/>
              <a:sym typeface="+mn-ea"/>
            </a:endParaRPr>
          </a:p>
        </p:txBody>
      </p:sp>
      <p:sp>
        <p:nvSpPr>
          <p:cNvPr id="26" name="文本框 5">
            <a:extLst>
              <a:ext uri="{FF2B5EF4-FFF2-40B4-BE49-F238E27FC236}">
                <a16:creationId xmlns:a16="http://schemas.microsoft.com/office/drawing/2014/main" id="{14F0AD1A-9D6E-825F-323A-4B0D0ABF025E}"/>
              </a:ext>
            </a:extLst>
          </p:cNvPr>
          <p:cNvSpPr txBox="1"/>
          <p:nvPr/>
        </p:nvSpPr>
        <p:spPr>
          <a:xfrm>
            <a:off x="3708109" y="4212273"/>
            <a:ext cx="2138835" cy="1477328"/>
          </a:xfrm>
          <a:prstGeom prst="rect">
            <a:avLst/>
          </a:prstGeom>
          <a:noFill/>
          <a:ln>
            <a:solidFill>
              <a:srgbClr val="000000">
                <a:alpha val="0"/>
              </a:srgbClr>
            </a:solidFill>
          </a:ln>
        </p:spPr>
        <p:txBody>
          <a:bodyPr wrap="square" rtlCol="0">
            <a:spAutoFit/>
          </a:bodyPr>
          <a:lstStyle/>
          <a:p>
            <a:r>
              <a:rPr lang="pl-PL" dirty="0">
                <a:latin typeface="Aptos SemiBold" panose="020B0004020202020204" pitchFamily="34" charset="0"/>
              </a:rPr>
              <a:t>2. W przypadku awarii zasilania podczas pracy, proszę odłączyć urządzenie.</a:t>
            </a:r>
            <a:endParaRPr lang="en-MY" altLang="en-US" sz="2000" b="1" dirty="0">
              <a:ln>
                <a:noFill/>
              </a:ln>
              <a:solidFill>
                <a:srgbClr val="C00000"/>
              </a:solidFill>
              <a:latin typeface="Aptos SemiBold" panose="020B0004020202020204" pitchFamily="34" charset="0"/>
              <a:ea typeface="Alibaba PuHuiTi Medium" panose="00020600040101010101" charset="-122"/>
              <a:cs typeface="Open Sans ExtraBold" charset="0"/>
              <a:sym typeface="+mn-ea"/>
            </a:endParaRPr>
          </a:p>
        </p:txBody>
      </p:sp>
      <p:sp>
        <p:nvSpPr>
          <p:cNvPr id="27" name="文本框 5">
            <a:extLst>
              <a:ext uri="{FF2B5EF4-FFF2-40B4-BE49-F238E27FC236}">
                <a16:creationId xmlns:a16="http://schemas.microsoft.com/office/drawing/2014/main" id="{DB9F7946-EAAC-9EE9-C68F-5E6FB08F39AD}"/>
              </a:ext>
            </a:extLst>
          </p:cNvPr>
          <p:cNvSpPr txBox="1"/>
          <p:nvPr/>
        </p:nvSpPr>
        <p:spPr>
          <a:xfrm>
            <a:off x="6619799" y="4212273"/>
            <a:ext cx="2138835" cy="1477328"/>
          </a:xfrm>
          <a:prstGeom prst="rect">
            <a:avLst/>
          </a:prstGeom>
          <a:noFill/>
          <a:ln>
            <a:solidFill>
              <a:srgbClr val="000000">
                <a:alpha val="0"/>
              </a:srgbClr>
            </a:solidFill>
          </a:ln>
        </p:spPr>
        <p:txBody>
          <a:bodyPr wrap="square" rtlCol="0">
            <a:spAutoFit/>
          </a:bodyPr>
          <a:lstStyle/>
          <a:p>
            <a:r>
              <a:rPr lang="pl-PL" dirty="0">
                <a:latin typeface="Aptos SemiBold" panose="020B0004020202020204" pitchFamily="34" charset="0"/>
              </a:rPr>
              <a:t>3. Proszę nie dotykać płyty energetycznej przedmiotami metalowymi.</a:t>
            </a:r>
            <a:endParaRPr lang="en-MY" altLang="en-US" sz="2000" b="1" dirty="0">
              <a:ln>
                <a:noFill/>
              </a:ln>
              <a:solidFill>
                <a:srgbClr val="C00000"/>
              </a:solidFill>
              <a:latin typeface="Aptos SemiBold" panose="020B0004020202020204" pitchFamily="34" charset="0"/>
              <a:ea typeface="Alibaba PuHuiTi Medium" panose="00020600040101010101" charset="-122"/>
              <a:cs typeface="Open Sans ExtraBold" charset="0"/>
              <a:sym typeface="+mn-ea"/>
            </a:endParaRPr>
          </a:p>
        </p:txBody>
      </p:sp>
      <p:sp>
        <p:nvSpPr>
          <p:cNvPr id="28" name="文本框 5">
            <a:extLst>
              <a:ext uri="{FF2B5EF4-FFF2-40B4-BE49-F238E27FC236}">
                <a16:creationId xmlns:a16="http://schemas.microsoft.com/office/drawing/2014/main" id="{79AAC01A-6AA3-B87D-802A-54E6A017C4B6}"/>
              </a:ext>
            </a:extLst>
          </p:cNvPr>
          <p:cNvSpPr txBox="1"/>
          <p:nvPr/>
        </p:nvSpPr>
        <p:spPr>
          <a:xfrm>
            <a:off x="9532448" y="4090351"/>
            <a:ext cx="2138835" cy="2031325"/>
          </a:xfrm>
          <a:prstGeom prst="rect">
            <a:avLst/>
          </a:prstGeom>
          <a:noFill/>
          <a:ln>
            <a:solidFill>
              <a:srgbClr val="000000">
                <a:alpha val="0"/>
              </a:srgbClr>
            </a:solidFill>
          </a:ln>
        </p:spPr>
        <p:txBody>
          <a:bodyPr wrap="square" rtlCol="0">
            <a:spAutoFit/>
          </a:bodyPr>
          <a:lstStyle/>
          <a:p>
            <a:r>
              <a:rPr lang="pl-PL" dirty="0">
                <a:latin typeface="Aptos SemiBold" panose="020B0004020202020204" pitchFamily="34" charset="0"/>
              </a:rPr>
              <a:t>4. Proszę nie używać urządzenia w wysokiej temperaturze ani w wilgotnym środowisku (np. łazienka).</a:t>
            </a:r>
            <a:endParaRPr lang="en-MY" altLang="en-US" sz="2000" b="1" dirty="0">
              <a:ln>
                <a:noFill/>
              </a:ln>
              <a:solidFill>
                <a:srgbClr val="C00000"/>
              </a:solidFill>
              <a:latin typeface="Aptos SemiBold" panose="020B0004020202020204" pitchFamily="34" charset="0"/>
              <a:ea typeface="Alibaba PuHuiTi Medium" panose="00020600040101010101" charset="-122"/>
              <a:cs typeface="Open Sans ExtraBold" charset="0"/>
              <a:sym typeface="+mn-ea"/>
            </a:endParaRPr>
          </a:p>
        </p:txBody>
      </p:sp>
    </p:spTree>
    <p:extLst>
      <p:ext uri="{BB962C8B-B14F-4D97-AF65-F5344CB8AC3E}">
        <p14:creationId xmlns:p14="http://schemas.microsoft.com/office/powerpoint/2010/main" val="406634187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25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25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250"/>
                                        <p:tgtEl>
                                          <p:spTgt spid="4">
                                            <p:txEl>
                                              <p:pRg st="0" end="0"/>
                                            </p:txEl>
                                          </p:spTgt>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25">
                                            <p:txEl>
                                              <p:pRg st="0" end="0"/>
                                            </p:txEl>
                                          </p:spTgt>
                                        </p:tgtEl>
                                        <p:attrNameLst>
                                          <p:attrName>style.visibility</p:attrName>
                                        </p:attrNameLst>
                                      </p:cBhvr>
                                      <p:to>
                                        <p:strVal val="visible"/>
                                      </p:to>
                                    </p:set>
                                    <p:anim calcmode="lin" valueType="num">
                                      <p:cBhvr>
                                        <p:cTn id="13" dur="250" fill="hold"/>
                                        <p:tgtEl>
                                          <p:spTgt spid="25">
                                            <p:txEl>
                                              <p:pRg st="0" end="0"/>
                                            </p:txEl>
                                          </p:spTgt>
                                        </p:tgtEl>
                                        <p:attrNameLst>
                                          <p:attrName>ppt_w</p:attrName>
                                        </p:attrNameLst>
                                      </p:cBhvr>
                                      <p:tavLst>
                                        <p:tav tm="0">
                                          <p:val>
                                            <p:fltVal val="0"/>
                                          </p:val>
                                        </p:tav>
                                        <p:tav tm="100000">
                                          <p:val>
                                            <p:strVal val="#ppt_w"/>
                                          </p:val>
                                        </p:tav>
                                      </p:tavLst>
                                    </p:anim>
                                    <p:anim calcmode="lin" valueType="num">
                                      <p:cBhvr>
                                        <p:cTn id="14" dur="25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15" dur="250"/>
                                        <p:tgtEl>
                                          <p:spTgt spid="25">
                                            <p:txEl>
                                              <p:pRg st="0" end="0"/>
                                            </p:txEl>
                                          </p:spTgt>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26">
                                            <p:txEl>
                                              <p:pRg st="0" end="0"/>
                                            </p:txEl>
                                          </p:spTgt>
                                        </p:tgtEl>
                                        <p:attrNameLst>
                                          <p:attrName>style.visibility</p:attrName>
                                        </p:attrNameLst>
                                      </p:cBhvr>
                                      <p:to>
                                        <p:strVal val="visible"/>
                                      </p:to>
                                    </p:set>
                                    <p:anim calcmode="lin" valueType="num">
                                      <p:cBhvr>
                                        <p:cTn id="19" dur="250" fill="hold"/>
                                        <p:tgtEl>
                                          <p:spTgt spid="26">
                                            <p:txEl>
                                              <p:pRg st="0" end="0"/>
                                            </p:txEl>
                                          </p:spTgt>
                                        </p:tgtEl>
                                        <p:attrNameLst>
                                          <p:attrName>ppt_w</p:attrName>
                                        </p:attrNameLst>
                                      </p:cBhvr>
                                      <p:tavLst>
                                        <p:tav tm="0">
                                          <p:val>
                                            <p:fltVal val="0"/>
                                          </p:val>
                                        </p:tav>
                                        <p:tav tm="100000">
                                          <p:val>
                                            <p:strVal val="#ppt_w"/>
                                          </p:val>
                                        </p:tav>
                                      </p:tavLst>
                                    </p:anim>
                                    <p:anim calcmode="lin" valueType="num">
                                      <p:cBhvr>
                                        <p:cTn id="20" dur="250" fill="hold"/>
                                        <p:tgtEl>
                                          <p:spTgt spid="26">
                                            <p:txEl>
                                              <p:pRg st="0" end="0"/>
                                            </p:txEl>
                                          </p:spTgt>
                                        </p:tgtEl>
                                        <p:attrNameLst>
                                          <p:attrName>ppt_h</p:attrName>
                                        </p:attrNameLst>
                                      </p:cBhvr>
                                      <p:tavLst>
                                        <p:tav tm="0">
                                          <p:val>
                                            <p:fltVal val="0"/>
                                          </p:val>
                                        </p:tav>
                                        <p:tav tm="100000">
                                          <p:val>
                                            <p:strVal val="#ppt_h"/>
                                          </p:val>
                                        </p:tav>
                                      </p:tavLst>
                                    </p:anim>
                                    <p:animEffect transition="in" filter="fade">
                                      <p:cBhvr>
                                        <p:cTn id="21" dur="250"/>
                                        <p:tgtEl>
                                          <p:spTgt spid="26">
                                            <p:txEl>
                                              <p:pRg st="0" end="0"/>
                                            </p:txEl>
                                          </p:spTgt>
                                        </p:tgtEl>
                                      </p:cBhvr>
                                    </p:animEffect>
                                  </p:childTnLst>
                                </p:cTn>
                              </p:par>
                            </p:childTnLst>
                          </p:cTn>
                        </p:par>
                        <p:par>
                          <p:cTn id="22" fill="hold">
                            <p:stCondLst>
                              <p:cond delay="750"/>
                            </p:stCondLst>
                            <p:childTnLst>
                              <p:par>
                                <p:cTn id="23" presetID="53" presetClass="entr" presetSubtype="16" fill="hold" nodeType="afterEffect">
                                  <p:stCondLst>
                                    <p:cond delay="0"/>
                                  </p:stCondLst>
                                  <p:childTnLst>
                                    <p:set>
                                      <p:cBhvr>
                                        <p:cTn id="24" dur="1" fill="hold">
                                          <p:stCondLst>
                                            <p:cond delay="0"/>
                                          </p:stCondLst>
                                        </p:cTn>
                                        <p:tgtEl>
                                          <p:spTgt spid="27">
                                            <p:txEl>
                                              <p:pRg st="0" end="0"/>
                                            </p:txEl>
                                          </p:spTgt>
                                        </p:tgtEl>
                                        <p:attrNameLst>
                                          <p:attrName>style.visibility</p:attrName>
                                        </p:attrNameLst>
                                      </p:cBhvr>
                                      <p:to>
                                        <p:strVal val="visible"/>
                                      </p:to>
                                    </p:set>
                                    <p:anim calcmode="lin" valueType="num">
                                      <p:cBhvr>
                                        <p:cTn id="25" dur="250" fill="hold"/>
                                        <p:tgtEl>
                                          <p:spTgt spid="27">
                                            <p:txEl>
                                              <p:pRg st="0" end="0"/>
                                            </p:txEl>
                                          </p:spTgt>
                                        </p:tgtEl>
                                        <p:attrNameLst>
                                          <p:attrName>ppt_w</p:attrName>
                                        </p:attrNameLst>
                                      </p:cBhvr>
                                      <p:tavLst>
                                        <p:tav tm="0">
                                          <p:val>
                                            <p:fltVal val="0"/>
                                          </p:val>
                                        </p:tav>
                                        <p:tav tm="100000">
                                          <p:val>
                                            <p:strVal val="#ppt_w"/>
                                          </p:val>
                                        </p:tav>
                                      </p:tavLst>
                                    </p:anim>
                                    <p:anim calcmode="lin" valueType="num">
                                      <p:cBhvr>
                                        <p:cTn id="26" dur="250" fill="hold"/>
                                        <p:tgtEl>
                                          <p:spTgt spid="27">
                                            <p:txEl>
                                              <p:pRg st="0" end="0"/>
                                            </p:txEl>
                                          </p:spTgt>
                                        </p:tgtEl>
                                        <p:attrNameLst>
                                          <p:attrName>ppt_h</p:attrName>
                                        </p:attrNameLst>
                                      </p:cBhvr>
                                      <p:tavLst>
                                        <p:tav tm="0">
                                          <p:val>
                                            <p:fltVal val="0"/>
                                          </p:val>
                                        </p:tav>
                                        <p:tav tm="100000">
                                          <p:val>
                                            <p:strVal val="#ppt_h"/>
                                          </p:val>
                                        </p:tav>
                                      </p:tavLst>
                                    </p:anim>
                                    <p:animEffect transition="in" filter="fade">
                                      <p:cBhvr>
                                        <p:cTn id="27" dur="250"/>
                                        <p:tgtEl>
                                          <p:spTgt spid="27">
                                            <p:txEl>
                                              <p:pRg st="0" end="0"/>
                                            </p:txEl>
                                          </p:spTgt>
                                        </p:tgtEl>
                                      </p:cBhvr>
                                    </p:animEffect>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28">
                                            <p:txEl>
                                              <p:pRg st="0" end="0"/>
                                            </p:txEl>
                                          </p:spTgt>
                                        </p:tgtEl>
                                        <p:attrNameLst>
                                          <p:attrName>style.visibility</p:attrName>
                                        </p:attrNameLst>
                                      </p:cBhvr>
                                      <p:to>
                                        <p:strVal val="visible"/>
                                      </p:to>
                                    </p:set>
                                    <p:anim calcmode="lin" valueType="num">
                                      <p:cBhvr>
                                        <p:cTn id="31" dur="250" fill="hold"/>
                                        <p:tgtEl>
                                          <p:spTgt spid="28">
                                            <p:txEl>
                                              <p:pRg st="0" end="0"/>
                                            </p:txEl>
                                          </p:spTgt>
                                        </p:tgtEl>
                                        <p:attrNameLst>
                                          <p:attrName>ppt_w</p:attrName>
                                        </p:attrNameLst>
                                      </p:cBhvr>
                                      <p:tavLst>
                                        <p:tav tm="0">
                                          <p:val>
                                            <p:fltVal val="0"/>
                                          </p:val>
                                        </p:tav>
                                        <p:tav tm="100000">
                                          <p:val>
                                            <p:strVal val="#ppt_w"/>
                                          </p:val>
                                        </p:tav>
                                      </p:tavLst>
                                    </p:anim>
                                    <p:anim calcmode="lin" valueType="num">
                                      <p:cBhvr>
                                        <p:cTn id="32" dur="25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33" dur="25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1999" cy="5356860"/>
          </a:xfrm>
          <a:prstGeom prst="rect">
            <a:avLst/>
          </a:prstGeom>
        </p:spPr>
      </p:pic>
      <p:pic>
        <p:nvPicPr>
          <p:cNvPr id="3" name="object 3"/>
          <p:cNvPicPr/>
          <p:nvPr/>
        </p:nvPicPr>
        <p:blipFill>
          <a:blip r:embed="rId3" cstate="print"/>
          <a:stretch>
            <a:fillRect/>
          </a:stretch>
        </p:blipFill>
        <p:spPr>
          <a:xfrm>
            <a:off x="8936999" y="5888902"/>
            <a:ext cx="2773660" cy="510804"/>
          </a:xfrm>
          <a:prstGeom prst="rect">
            <a:avLst/>
          </a:prstGeom>
        </p:spPr>
      </p:pic>
      <p:pic>
        <p:nvPicPr>
          <p:cNvPr id="4" name="object 4"/>
          <p:cNvPicPr/>
          <p:nvPr/>
        </p:nvPicPr>
        <p:blipFill>
          <a:blip r:embed="rId4" cstate="print"/>
          <a:stretch>
            <a:fillRect/>
          </a:stretch>
        </p:blipFill>
        <p:spPr>
          <a:xfrm>
            <a:off x="445769" y="5724525"/>
            <a:ext cx="1780539" cy="752475"/>
          </a:xfrm>
          <a:prstGeom prst="rect">
            <a:avLst/>
          </a:prstGeom>
        </p:spPr>
      </p:pic>
      <p:sp>
        <p:nvSpPr>
          <p:cNvPr id="5" name="object 5"/>
          <p:cNvSpPr txBox="1">
            <a:spLocks noGrp="1"/>
          </p:cNvSpPr>
          <p:nvPr>
            <p:ph type="title"/>
          </p:nvPr>
        </p:nvSpPr>
        <p:spPr>
          <a:xfrm>
            <a:off x="1016317" y="1254760"/>
            <a:ext cx="7941309" cy="2007870"/>
          </a:xfrm>
          <a:prstGeom prst="rect">
            <a:avLst/>
          </a:prstGeom>
        </p:spPr>
        <p:txBody>
          <a:bodyPr vert="horz" wrap="square" lIns="0" tIns="13335" rIns="0" bIns="0" rtlCol="0">
            <a:spAutoFit/>
          </a:bodyPr>
          <a:lstStyle/>
          <a:p>
            <a:pPr marL="12700">
              <a:lnSpc>
                <a:spcPct val="100000"/>
              </a:lnSpc>
              <a:spcBef>
                <a:spcPts val="105"/>
              </a:spcBef>
            </a:pPr>
            <a:r>
              <a:rPr sz="13000" dirty="0">
                <a:solidFill>
                  <a:srgbClr val="FFFFFF"/>
                </a:solidFill>
                <a:latin typeface="+mn-lt"/>
              </a:rPr>
              <a:t>DZI</a:t>
            </a:r>
            <a:r>
              <a:rPr sz="13000" dirty="0">
                <a:solidFill>
                  <a:srgbClr val="FFFFFF"/>
                </a:solidFill>
                <a:latin typeface="+mn-lt"/>
                <a:cs typeface="Arial"/>
              </a:rPr>
              <a:t>Ę</a:t>
            </a:r>
            <a:r>
              <a:rPr sz="13000" dirty="0">
                <a:solidFill>
                  <a:srgbClr val="FFFFFF"/>
                </a:solidFill>
                <a:latin typeface="+mn-lt"/>
              </a:rPr>
              <a:t>KUJ</a:t>
            </a:r>
            <a:r>
              <a:rPr sz="13000" dirty="0">
                <a:solidFill>
                  <a:srgbClr val="FFFFFF"/>
                </a:solidFill>
                <a:latin typeface="+mn-lt"/>
                <a:cs typeface="Arial"/>
              </a:rPr>
              <a:t>Ę</a:t>
            </a:r>
            <a:r>
              <a:rPr sz="13000" spc="-750" dirty="0">
                <a:solidFill>
                  <a:srgbClr val="FFFFFF"/>
                </a:solidFill>
                <a:latin typeface="+mn-lt"/>
                <a:cs typeface="Arial"/>
              </a:rPr>
              <a:t> </a:t>
            </a:r>
            <a:r>
              <a:rPr sz="13000" dirty="0">
                <a:solidFill>
                  <a:srgbClr val="FFFFFF"/>
                </a:solidFill>
              </a:rPr>
              <a:t>!</a:t>
            </a:r>
            <a:endParaRPr sz="13000" dirty="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自定义 239">
      <a:dk1>
        <a:sysClr val="windowText" lastClr="000000"/>
      </a:dk1>
      <a:lt1>
        <a:sysClr val="window" lastClr="FFFFFF"/>
      </a:lt1>
      <a:dk2>
        <a:srgbClr val="44546A"/>
      </a:dk2>
      <a:lt2>
        <a:srgbClr val="E7E6E6"/>
      </a:lt2>
      <a:accent1>
        <a:srgbClr val="F6D013"/>
      </a:accent1>
      <a:accent2>
        <a:srgbClr val="EEBA4D"/>
      </a:accent2>
      <a:accent3>
        <a:srgbClr val="A5A5A5"/>
      </a:accent3>
      <a:accent4>
        <a:srgbClr val="E49F16"/>
      </a:accent4>
      <a:accent5>
        <a:srgbClr val="7F7F7F"/>
      </a:accent5>
      <a:accent6>
        <a:srgbClr val="BFBFBF"/>
      </a:accent6>
      <a:hlink>
        <a:srgbClr val="EEBA4D"/>
      </a:hlink>
      <a:folHlink>
        <a:srgbClr val="FFF2CC"/>
      </a:folHlink>
    </a:clrScheme>
    <a:fontScheme name="思源黑体">
      <a:majorFont>
        <a:latin typeface="思源黑体 CN Heavy"/>
        <a:ea typeface="思源黑体"/>
        <a:cs typeface=""/>
      </a:majorFont>
      <a:minorFont>
        <a:latin typeface="思源黑体"/>
        <a:ea typeface="思源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自定义 239">
      <a:dk1>
        <a:sysClr val="windowText" lastClr="000000"/>
      </a:dk1>
      <a:lt1>
        <a:sysClr val="window" lastClr="FFFFFF"/>
      </a:lt1>
      <a:dk2>
        <a:srgbClr val="44546A"/>
      </a:dk2>
      <a:lt2>
        <a:srgbClr val="E7E6E6"/>
      </a:lt2>
      <a:accent1>
        <a:srgbClr val="F6D013"/>
      </a:accent1>
      <a:accent2>
        <a:srgbClr val="EEBA4D"/>
      </a:accent2>
      <a:accent3>
        <a:srgbClr val="A5A5A5"/>
      </a:accent3>
      <a:accent4>
        <a:srgbClr val="E49F16"/>
      </a:accent4>
      <a:accent5>
        <a:srgbClr val="7F7F7F"/>
      </a:accent5>
      <a:accent6>
        <a:srgbClr val="BFBFBF"/>
      </a:accent6>
      <a:hlink>
        <a:srgbClr val="EEBA4D"/>
      </a:hlink>
      <a:folHlink>
        <a:srgbClr val="FFF2CC"/>
      </a:folHlink>
    </a:clrScheme>
    <a:fontScheme name="思源黑体">
      <a:majorFont>
        <a:latin typeface="思源黑体 CN Heavy"/>
        <a:ea typeface="思源黑体"/>
        <a:cs typeface=""/>
      </a:majorFont>
      <a:minorFont>
        <a:latin typeface="思源黑体"/>
        <a:ea typeface="思源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1923</TotalTime>
  <Words>1856</Words>
  <Application>Microsoft Office PowerPoint</Application>
  <PresentationFormat>Widescreen</PresentationFormat>
  <Paragraphs>276</Paragraphs>
  <Slides>30</Slides>
  <Notes>15</Notes>
  <HiddenSlides>0</HiddenSlides>
  <MMClips>0</MMClips>
  <ScaleCrop>false</ScaleCrop>
  <HeadingPairs>
    <vt:vector size="6" baseType="variant">
      <vt:variant>
        <vt:lpstr>Fonts Used</vt:lpstr>
      </vt:variant>
      <vt:variant>
        <vt:i4>19</vt:i4>
      </vt:variant>
      <vt:variant>
        <vt:lpstr>Theme</vt:lpstr>
      </vt:variant>
      <vt:variant>
        <vt:i4>4</vt:i4>
      </vt:variant>
      <vt:variant>
        <vt:lpstr>Slide Titles</vt:lpstr>
      </vt:variant>
      <vt:variant>
        <vt:i4>30</vt:i4>
      </vt:variant>
    </vt:vector>
  </HeadingPairs>
  <TitlesOfParts>
    <vt:vector size="53" baseType="lpstr">
      <vt:lpstr>Microsoft YaHei UI</vt:lpstr>
      <vt:lpstr>Aptos Black</vt:lpstr>
      <vt:lpstr>Aptos Display</vt:lpstr>
      <vt:lpstr>Aptos SemiBold</vt:lpstr>
      <vt:lpstr>Arial</vt:lpstr>
      <vt:lpstr>Arial MT</vt:lpstr>
      <vt:lpstr>Avenir Next LT Pro Demi</vt:lpstr>
      <vt:lpstr>Calibri</vt:lpstr>
      <vt:lpstr>Calibri Light</vt:lpstr>
      <vt:lpstr>Gotham</vt:lpstr>
      <vt:lpstr>Hurme Geometric Sans 1</vt:lpstr>
      <vt:lpstr>Montserrat</vt:lpstr>
      <vt:lpstr>Montserrat ExtraBold</vt:lpstr>
      <vt:lpstr>Objective</vt:lpstr>
      <vt:lpstr>roboto</vt:lpstr>
      <vt:lpstr>Segoe UI</vt:lpstr>
      <vt:lpstr>Times New Roman</vt:lpstr>
      <vt:lpstr>思源黑体</vt:lpstr>
      <vt:lpstr>思源黑体 CN Heavy</vt:lpstr>
      <vt:lpstr>Office Theme</vt:lpstr>
      <vt:lpstr>2_Office Theme</vt:lpstr>
      <vt:lpstr>1_Office Theme</vt:lpstr>
      <vt:lpstr>3_Office Theme</vt:lpstr>
      <vt:lpstr>PowerPoint Presentation</vt:lpstr>
      <vt:lpstr>PowerPoint Presentation</vt:lpstr>
      <vt:lpstr>70% populacji cierpi na stan “obniżenia formy” :</vt:lpstr>
      <vt:lpstr>PowerPoint Presentation</vt:lpstr>
      <vt:lpstr>PowerPoint Presentation</vt:lpstr>
      <vt:lpstr>PowerPoint Presentation</vt:lpstr>
      <vt:lpstr>PowerPoint Presentation</vt:lpstr>
      <vt:lpstr>iTera-Bio - Upgraded Version</vt:lpstr>
      <vt:lpstr>PowerPoint Presentation</vt:lpstr>
      <vt:lpstr>3 Podstawowe Technologie</vt:lpstr>
      <vt:lpstr>PowerPoint Presentation</vt:lpstr>
      <vt:lpstr>PowerPoint Presentation</vt:lpstr>
      <vt:lpstr>PowerPoint Presentation</vt:lpstr>
      <vt:lpstr>GŁÓWNE FUNKCJE</vt:lpstr>
      <vt:lpstr>Promieniowanie dalekie – podczerwone (Far-infrared Ray)</vt:lpstr>
      <vt:lpstr>Rozprasza Zimno i Wilgoć, Łagodzi Stan Zapalny</vt:lpstr>
      <vt:lpstr>Spalanie Tłuszczu i Kształtowanie Ciała</vt:lpstr>
      <vt:lpstr>Upiększanie i przeciwdziałanie starzeniu się</vt:lpstr>
      <vt:lpstr>UNIKALNE PATENTY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DZIĘKUJĘ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iTera-Bio Product Presentation 2023</dc:title>
  <dc:creator>Eleazar Ocampo</dc:creator>
  <cp:lastModifiedBy>Eleazar Ocampo</cp:lastModifiedBy>
  <cp:revision>13</cp:revision>
  <dcterms:created xsi:type="dcterms:W3CDTF">2023-11-15T10:28:10Z</dcterms:created>
  <dcterms:modified xsi:type="dcterms:W3CDTF">2023-12-05T13:18:04Z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2023-10-01T00:00:00Z</vt:filetime>
  </property>
  <property fmtid="{D5CDD505-2E9C-101B-9397-08002B2CF9AE}" pid="3" name="Creator">
    <vt:lpwstr>Microsoft Word</vt:lpwstr>
  </property>
  <property fmtid="{D5CDD505-2E9C-101B-9397-08002B2CF9AE}" pid="4" name="LastSaved">
    <vt:filetime>2023-11-15T00:00:00Z</vt:filetime>
  </property>
</Properties>
</file>